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2.xml" ContentType="application/inkml+xml"/>
  <Override PartName="/ppt/ink/ink13.xml" ContentType="application/inkml+xml"/>
  <Override PartName="/ppt/ink/ink14.xml" ContentType="application/inkml+xml"/>
  <Override PartName="/ppt/notesSlides/notesSlide13.xml" ContentType="application/vnd.openxmlformats-officedocument.presentationml.notesSlide+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14.xml" ContentType="application/vnd.openxmlformats-officedocument.presentationml.notesSlide+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4" r:id="rId4"/>
  </p:sldMasterIdLst>
  <p:notesMasterIdLst>
    <p:notesMasterId r:id="rId33"/>
  </p:notesMasterIdLst>
  <p:handoutMasterIdLst>
    <p:handoutMasterId r:id="rId34"/>
  </p:handoutMasterIdLst>
  <p:sldIdLst>
    <p:sldId id="256" r:id="rId5"/>
    <p:sldId id="258" r:id="rId6"/>
    <p:sldId id="275" r:id="rId7"/>
    <p:sldId id="276" r:id="rId8"/>
    <p:sldId id="257" r:id="rId9"/>
    <p:sldId id="277" r:id="rId10"/>
    <p:sldId id="259" r:id="rId11"/>
    <p:sldId id="260" r:id="rId12"/>
    <p:sldId id="261" r:id="rId13"/>
    <p:sldId id="289" r:id="rId14"/>
    <p:sldId id="278" r:id="rId15"/>
    <p:sldId id="287" r:id="rId16"/>
    <p:sldId id="262" r:id="rId17"/>
    <p:sldId id="264" r:id="rId18"/>
    <p:sldId id="284" r:id="rId19"/>
    <p:sldId id="279" r:id="rId20"/>
    <p:sldId id="273" r:id="rId21"/>
    <p:sldId id="280" r:id="rId22"/>
    <p:sldId id="283" r:id="rId23"/>
    <p:sldId id="274" r:id="rId24"/>
    <p:sldId id="282" r:id="rId25"/>
    <p:sldId id="281" r:id="rId26"/>
    <p:sldId id="271" r:id="rId27"/>
    <p:sldId id="285" r:id="rId28"/>
    <p:sldId id="272" r:id="rId29"/>
    <p:sldId id="288" r:id="rId30"/>
    <p:sldId id="286" r:id="rId31"/>
    <p:sldId id="265"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04C4C74-1A4F-DC01-53DC-77D1BA65B66E}" name="Mohammad Ahmadi" initials="MA" userId="S::ahma0205@algonquinlive.com::9e2550e0-50ba-4dbb-b273-1e164b3655b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290C7E-287B-7DAF-2753-5A778C1B1613}" v="3" dt="2023-04-05T13:04:57.031"/>
    <p1510:client id="{5444E9BC-7589-8086-285B-FAA1ACEF4820}" v="10" dt="2023-04-05T16:07:26.688"/>
    <p1510:client id="{B76BE6BF-A6AD-9E58-0E78-6A5AD5DBED43}" v="743" dt="2023-04-05T14:10:28.971"/>
    <p1510:client id="{DDF8BC6F-B4F0-00A3-BB5E-E04C483AE36D}" v="11" dt="2023-04-05T14:29:43.601"/>
  </p1510:revLst>
</p1510:revInfo>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pos="3840"/>
        <p:guide orient="horz" pos="2500"/>
        <p:guide pos="4951"/>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40"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4/17/2023</a:t>
            </a:fld>
            <a:endParaRPr lang="en-US"/>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5T14:10:29.69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14827 14123 16383 0 0,'0'0'0'0'0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4T17:02:13.71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16945 7291 16383 0 0,'-5'0'0'0'0,"-8"0"0"0"0,-6 0 0 0 0,-5 0 0 0 0,-4 0 0 0 0,-3 0 0 0 0,-1 0 0 0 0,-11 0 0 0 0,-9 0 0 0 0,-6 0 0 0 0,1 0 0 0 0,1 0 0 0 0,3 0 0 0 0,6 0 0 0 0,6 0 0 0 0,4 0 0 0 0,4 0 0 0 0,1 0 0 0 0,2 0 0 0 0,-5 0 0 0 0,-2 0 0 0 0,0 0 0 0 0,1 0 0 0 0,1 0 0 0 0,2 0 0 0 0,-5 0 0 0 0,0 0 0 0 0,0 0 0 0 0,2 0 0 0 0,1 0 0 0 0,2 0 0 0 0,0 0 0 0 0,-3 0 0 0 0,-3 0 0 0 0,-9 0 0 0 0,-2 0 0 0 0,2 0 0 0 0,4 0 0 0 0,4 0 0 0 0,4-6 0 0 0,7-1 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4T17:02:13.71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24269 7265 16383 0 0,'-5'0'0'0'0,"-7"0"0"0"0,-8 0 0 0 0,-4 0 0 0 0,-4 0 0 0 0,-3 0 0 0 0,-1 0 0 0 0,0 0 0 0 0,-6 0 0 0 0,-7 0 0 0 0,-1 0 0 0 0,3 0 0 0 0,-3 0 0 0 0,1 0 0 0 0,4 0 0 0 0,2 0 0 0 0,4 0 0 0 0,2 0 0 0 0,1 0 0 0 0,1 0 0 0 0,0 0 0 0 0,1 0 0 0 0,-1 0 0 0 0,1 0 0 0 0,-1 0 0 0 0,-5 0 0 0 0,-3 0 0 0 0,2 0 0 0 0,0 0 0 0 0,2 0 0 0 0,2 0 0 0 0,0 0 0 0 0,-4 0 0 0 0,-1 0 0 0 0,0 0 0 0 0,2 0 0 0 0,1 0 0 0 0,2 0 0 0 0,1 0 0 0 0,0 0 0 0 0,1 0 0 0 0,0 0 0 0 0,1 0 0 0 0,4 0 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4T17:02:13.72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13981 10663 16383 0 0,'5'0'0'0'0,"7"0"0"0"0,7 0 0 0 0,6 0 0 0 0,3 0 0 0 0,3 0 0 0 0,1 0 0 0 0,5 0 0 0 0,3 0 0 0 0,4 0 0 0 0,1 0 0 0 0,-3 0 0 0 0,-3 0 0 0 0,-3 0 0 0 0,-1 0 0 0 0,-3 0 0 0 0,-1 0 0 0 0,0 0 0 0 0,0 0 0 0 0,-1 0 0 0 0,1 0 0 0 0,0 0 0 0 0,-1 0 0 0 0,1 0 0 0 0,0 0 0 0 0,6 0 0 0 0,1-6 0 0 0,0-1 0 0 0,-1 0 0 0 0,-2 2 0 0 0,-2 1 0 0 0,-1 2 0 0 0,0 1 0 0 0,-1 0 0 0 0,0 1 0 0 0,0 0 0 0 0,0 1 0 0 0,0-1 0 0 0,0 0 0 0 0,0 0 0 0 0,0 0 0 0 0,0 0 0 0 0,0 0 0 0 0,0 0 0 0 0,0 0 0 0 0,0 0 0 0 0,1 0 0 0 0,-1 0 0 0 0,0 0 0 0 0,0 0 0 0 0,0 0 0 0 0,0 0 0 0 0,0 0 0 0 0,0 0 0 0 0,1 0 0 0 0,9 0 0 0 0,10 0 0 0 0,0 0 0 0 0,3 0 0 0 0,-2 0 0 0 0,-6 0 0 0 0,-4 0 0 0 0,-5 0 0 0 0,-3 0 0 0 0,-2 0 0 0 0,-1 0 0 0 0,-1 0 0 0 0,0 0 0 0 0,0 0 0 0 0,1 0 0 0 0,-1 0 0 0 0,1 0 0 0 0,0 0 0 0 0,0 0 0 0 0,0 0 0 0 0,1 0 0 0 0,-1 0 0 0 0,0 0 0 0 0,0 0 0 0 0,0 0 0 0 0,0 0 0 0 0,1 0 0 0 0,-1 0 0 0 0,0 0 0 0 0,0 0 0 0 0,0 0 0 0 0,0 0 0 0 0,0 0 0 0 0,0 0 0 0 0,1 0 0 0 0,-1 0 0 0 0,0 0 0 0 0,0 0 0 0 0,0 0 0 0 0,0 0 0 0 0,0 0 0 0 0,0 0 0 0 0,1 0 0 0 0,-1 0 0 0 0,0 0 0 0 0,0 0 0 0 0,0 0 0 0 0,0 0 0 0 0,0 0 0 0 0,0 0 0 0 0,1 0 0 0 0,-1 0 0 0 0,0 0 0 0 0,0 0 0 0 0,0 0 0 0 0,-5 0 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4T17:02:13.72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20140 10631 16383 0 0,'5'0'0'0'0,"8"0"0"0"0,6 0 0 0 0,5 0 0 0 0,5 0 0 0 0,1 0 0 0 0,2 0 0 0 0,1 0 0 0 0,-1 0 0 0 0,6 0 0 0 0,1 0 0 0 0,-1 0 0 0 0,-1 0 0 0 0,-2 0 0 0 0,-1 5 0 0 0,-2 2 0 0 0,-1 0 0 0 0,1-2 0 0 0,-2-1 0 0 0,1-1 0 0 0,0-2 0 0 0,0-1 0 0 0,0 0 0 0 0,0 0 0 0 0,5 0 0 0 0,2 0 0 0 0,0-1 0 0 0,-1 1 0 0 0,3 0 0 0 0,6 0 0 0 0,0 0 0 0 0,3 0 0 0 0,4 0 0 0 0,-2 0 0 0 0,-5 0 0 0 0,-4 0 0 0 0,-4 0 0 0 0,-4 0 0 0 0,-1 0 0 0 0,-2 0 0 0 0,-1 0 0 0 0,0 0 0 0 0,0 0 0 0 0,1 0 0 0 0,-1 0 0 0 0,1 0 0 0 0,0 0 0 0 0,6 0 0 0 0,-4 5 0 0 0,3 2 0 0 0,1 0 0 0 0,-1-1 0 0 0,-1-3 0 0 0,-1 0 0 0 0,-1-2 0 0 0,-1 0 0 0 0,-1-1 0 0 0,0-1 0 0 0,5 1 0 0 0,2 0 0 0 0,0 5 0 0 0,-2 2 0 0 0,-1-1 0 0 0,-2 0 0 0 0,0-3 0 0 0,-2 0 0 0 0,1-2 0 0 0,-2 0 0 0 0,1-1 0 0 0,0-1 0 0 0,0 1 0 0 0,0 0 0 0 0,0 0 0 0 0,0-1 0 0 0,0-4 0 0 0,0-2 0 0 0,0 0 0 0 0,1 2 0 0 0,9 1 0 0 0,20 2 0 0 0,21 0 0 0 0,12 2 0 0 0,0 0 0 0 0,-4 0 0 0 0,-13 0 0 0 0,-14 1 0 0 0,-13-1 0 0 0,-9 0 0 0 0,-6 0 0 0 0,-4 0 0 0 0,-3 0 0 0 0,1 0 0 0 0,-1 0 0 0 0,2 0 0 0 0,-1 0 0 0 0,2 0 0 0 0,-1 0 0 0 0,1 0 0 0 0,0 0 0 0 0,1 0 0 0 0,-1 0 0 0 0,0 0 0 0 0,0 0 0 0 0,0 0 0 0 0,1 0 0 0 0,-1-5 0 0 0,0-2 0 0 0,-5 0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5T13:28:05.39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14317 10430 16383 0 0,'-5'-6'0'0'0,"-8"-1"0"0"0,-6 1 0 0 0,-5 0 0 0 0,-5 2 0 0 0,-1 2 0 0 0,-2 1 0 0 0,-1 0 0 0 0,1 1 0 0 0,-6 0 0 0 0,-1 1 0 0 0,1-1 0 0 0,1 0 0 0 0,2 0 0 0 0,1 1 0 0 0,2-1 0 0 0,1 0 0 0 0,-1 0 0 0 0,2 0 0 0 0,-1 0 0 0 0,0 0 0 0 0,-5 0 0 0 0,-2 0 0 0 0,0 0 0 0 0,2 0 0 0 0,1 0 0 0 0,1 0 0 0 0,2 0 0 0 0,0 0 0 0 0,1 0 0 0 0,0 0 0 0 0,0 0 0 0 0,0 0 0 0 0,0 0 0 0 0,0 0 0 0 0,0 0 0 0 0,0 0 0 0 0,0 0 0 0 0,0 0 0 0 0,0 0 0 0 0,0 0 0 0 0,0 0 0 0 0,0 0 0 0 0,-1 0 0 0 0,1 0 0 0 0,0 0 0 0 0,0 0 0 0 0,0 0 0 0 0,0 0 0 0 0,0 0 0 0 0,0 0 0 0 0,-1 0 0 0 0,7 0 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4T17:02:13.72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20108 9752 16383 0 0,'-7'0'0'0'0,"-9"0"0"0"0,-8 0 0 0 0,-7 0 0 0 0,-6 0 0 0 0,-9 0 0 0 0,-11 0 0 0 0,-16 0 0 0 0,-2 7 0 0 0,5 2 0 0 0,-7 6 0 0 0,4 1 0 0 0,-7-2 0 0 0,4-4 0 0 0,8-3 0 0 0,9 3 0 0 0,7 1 0 0 0,6-2 0 0 0,5-3 0 0 0,1-1 0 0 0,-5-3 0 0 0,-3-1 0 0 0,1-1 0 0 0,2 0 0 0 0,-6-1 0 0 0,-1 1 0 0 0,-4 0 0 0 0,-14-1 0 0 0,-2 1 0 0 0,5 0 0 0 0,7 0 0 0 0,7 0 0 0 0,5 0 0 0 0,5 0 0 0 0,2 0 0 0 0,-5 0 0 0 0,-8 0 0 0 0,-2 0 0 0 0,1 0 0 0 0,-2 0 0 0 0,0 0 0 0 0,4 0 0 0 0,4 7 0 0 0,4 9 0 0 0,2 1 0 0 0,2 6 0 0 0,1-2 0 0 0,1-5 0 0 0,0-4 0 0 0,-7-5 0 0 0,-10-3 0 0 0,-14-3 0 0 0,-17-1 0 0 0,0-1 0 0 0,1 0 0 0 0,9 1 0 0 0,10-1 0 0 0,10 0 0 0 0,8 1 0 0 0,5 0 0 0 0,4 0 0 0 0,1 0 0 0 0,8-7 0 0 0,9-9 0 0 0,8-8 0 0 0,7-8 0 0 0,10 3 0 0 0,13 5 0 0 0,10 1 0 0 0,0-3 0 0 0,3-4 0 0 0,10 4 0 0 0,5 5 0 0 0,9 0 0 0 0,2 4 0 0 0,-2 4 0 0 0,-2 5 0 0 0,-4 4 0 0 0,-3 2 0 0 0,-2 1 0 0 0,-1 2 0 0 0,-2 0 0 0 0,1 0 0 0 0,-1-1 0 0 0,1 1 0 0 0,-1-1 0 0 0,1-6 0 0 0,-1-3 0 0 0,1 0 0 0 0,0 2 0 0 0,0 2 0 0 0,0 2 0 0 0,0 1 0 0 0,0 2 0 0 0,0 0 0 0 0,0 0 0 0 0,0 0 0 0 0,7 1 0 0 0,1-1 0 0 0,1 0 0 0 0,-2 0 0 0 0,-2 1 0 0 0,-2-1 0 0 0,-2 0 0 0 0,0 0 0 0 0,-1 0 0 0 0,0-1 0 0 0,-1 1 0 0 0,1 0 0 0 0,-1 0 0 0 0,1 0 0 0 0,0 0 0 0 0,0 0 0 0 0,0 0 0 0 0,6 0 0 0 0,3 0 0 0 0,0 0 0 0 0,-2-6 0 0 0,-2-3 0 0 0,-2 0 0 0 0,-2 2 0 0 0,13-5 0 0 0,4 0 0 0 0,-1 2 0 0 0,-3 2 0 0 0,-5 3 0 0 0,-3 3 0 0 0,-3 0 0 0 0,-2 2 0 0 0,-1 0 0 0 0,-1 1 0 0 0,0-1 0 0 0,1 1 0 0 0,-1-1 0 0 0,0 0 0 0 0,1 1 0 0 0,0-1 0 0 0,0 0 0 0 0,0 0 0 0 0,0 0 0 0 0,0 0 0 0 0,0 0 0 0 0,-7 13 0 0 0,-2 12 0 0 0,0 1 0 0 0,2-3 0 0 0,-5 0 0 0 0,-7 4 0 0 0,-7 11 0 0 0,-13 5 0 0 0,-13-4 0 0 0,-5-2 0 0 0,-6-1 0 0 0,-13 1 0 0 0,-6-7 0 0 0,-4-7 0 0 0,-1-9 0 0 0,2-6 0 0 0,0-4 0 0 0,-4 3 0 0 0,-9 1 0 0 0,0-1 0 0 0,2-2 0 0 0,5-1 0 0 0,3-2 0 0 0,4-1 0 0 0,2-1 0 0 0,-6 0 0 0 0,0 0 0 0 0,-7 0 0 0 0,0-1 0 0 0,-4 1 0 0 0,0 0 0 0 0,4 0 0 0 0,5 0 0 0 0,4 0 0 0 0,2 0 0 0 0,3 0 0 0 0,1 0 0 0 0,1 0 0 0 0,0 0 0 0 0,0 0 0 0 0,-1 0 0 0 0,1 0 0 0 0,-1 0 0 0 0,0 0 0 0 0,0 0 0 0 0,1 0 0 0 0,-1 0 0 0 0,0 0 0 0 0,0 0 0 0 0,0 0 0 0 0,0 0 0 0 0,0 0 0 0 0,0 0 0 0 0,0 0 0 0 0,0 0 0 0 0,0 0 0 0 0,0 0 0 0 0,0 0 0 0 0,0 0 0 0 0,7-7 0 0 0,2-2 0 0 0,0 0 0 0 0,-2 2 0 0 0,-2 3 0 0 0,-2 0 0 0 0,-8 3 0 0 0,-10 0 0 0 0,4 1 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4T17:02:13.72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12449 9670 16383 0 0,'-7'0'0'0'0,"-8"0"0"0"0,-10-7 0 0 0,-6-2 0 0 0,-6 0 0 0 0,-2-4 0 0 0,-2-1 0 0 0,-1 2 0 0 0,-6-3 0 0 0,-9 0 0 0 0,-2 3 0 0 0,3 4 0 0 0,-3 3 0 0 0,2 2 0 0 0,-10 2 0 0 0,-14 1 0 0 0,-6 0 0 0 0,-10 1 0 0 0,-1 0 0 0 0,9-1 0 0 0,6 1 0 0 0,11-1 0 0 0,3 0 0 0 0,1 0 0 0 0,4 0 0 0 0,7 0 0 0 0,6 0 0 0 0,5 0 0 0 0,-4 0 0 0 0,-6-7 0 0 0,-1-2 0 0 0,-4 0 0 0 0,2 2 0 0 0,3 3 0 0 0,5 0 0 0 0,5 3 0 0 0,2 0 0 0 0,3 1 0 0 0,1 0 0 0 0,-6 1 0 0 0,-9-1 0 0 0,-15 1 0 0 0,-10-1 0 0 0,-11 0 0 0 0,-4 0 0 0 0,8 0 0 0 0,4 0 0 0 0,10 0 0 0 0,4 0 0 0 0,7 0 0 0 0,7 0 0 0 0,6 0 0 0 0,5 0 0 0 0,2 0 0 0 0,3 0 0 0 0,0 0 0 0 0,1 0 0 0 0,6 7 0 0 0,9 9 0 0 0,8 8 0 0 0,7 7 0 0 0,4 6 0 0 0,11 2 0 0 0,3 2 0 0 0,7-6 0 0 0,7-9 0 0 0,7-9 0 0 0,11-8 0 0 0,6-4 0 0 0,1-4 0 0 0,-1-2 0 0 0,-8 6 0 0 0,-5 2 0 0 0,-1 0 0 0 0,0-1 0 0 0,2-2 0 0 0,0-1 0 0 0,2-2 0 0 0,1 0 0 0 0,1-1 0 0 0,0 6 0 0 0,0 3 0 0 0,0-1 0 0 0,0-1 0 0 0,0-2 0 0 0,0-2 0 0 0,0-2 0 0 0,0 0 0 0 0,0-1 0 0 0,0 0 0 0 0,0-1 0 0 0,0 1 0 0 0,0 0 0 0 0,0 0 0 0 0,0-1 0 0 0,0 1 0 0 0,0 0 0 0 0,0 0 0 0 0,0 0 0 0 0,0 0 0 0 0,0 0 0 0 0,-1 0 0 0 0,1 0 0 0 0,0 0 0 0 0,0 0 0 0 0,0 0 0 0 0,0 0 0 0 0,0 0 0 0 0,7 0 0 0 0,2 0 0 0 0,-1 0 0 0 0,6 0 0 0 0,0 0 0 0 0,4 0 0 0 0,0 0 0 0 0,3 0 0 0 0,5 0 0 0 0,-3 0 0 0 0,3 0 0 0 0,-4 0 0 0 0,-5 0 0 0 0,-6 0 0 0 0,-5 0 0 0 0,-3 0 0 0 0,-2 0 0 0 0,-2 0 0 0 0,0 0 0 0 0,0 0 0 0 0,7 0 0 0 0,2 0 0 0 0,0 0 0 0 0,-1 0 0 0 0,-3 0 0 0 0,-1 0 0 0 0,-1-6 0 0 0,-2-10 0 0 0,0-2 0 0 0,0 3 0 0 0,0 3 0 0 0,-14-3 0 0 0,-11 1 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4T17:02:13.72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18097 9594 16383 0 0,'-6'0'0'0'0,"-17"0"0"0"0,-10 0 0 0 0,-14 0 0 0 0,-5 0 0 0 0,-1 0 0 0 0,-5 0 0 0 0,1 0 0 0 0,-4 0 0 0 0,-5 0 0 0 0,-5 0 0 0 0,-3 0 0 0 0,-4 0 0 0 0,-2 0 0 0 0,-7 0 0 0 0,4 0 0 0 0,-4 0 0 0 0,-1 0 0 0 0,1 0 0 0 0,1 0 0 0 0,-4 0 0 0 0,6 0 0 0 0,3 0 0 0 0,10 0 0 0 0,2 0 0 0 0,7 0 0 0 0,6 0 0 0 0,7 0 0 0 0,4 0 0 0 0,-3 0 0 0 0,0 0 0 0 0,0 0 0 0 0,3 0 0 0 0,1 0 0 0 0,2 0 0 0 0,1 0 0 0 0,1 0 0 0 0,0 0 0 0 0,1 0 0 0 0,-1 0 0 0 0,0 0 0 0 0,1 0 0 0 0,-1 0 0 0 0,0 0 0 0 0,-7 0 0 0 0,-2 0 0 0 0,1 0 0 0 0,-6 0 0 0 0,-6 0 0 0 0,-8 0 0 0 0,-12 0 0 0 0,1 0 0 0 0,7 0 0 0 0,9 0 0 0 0,8 0 0 0 0,7 0 0 0 0,5 0 0 0 0,2 0 0 0 0,3 0 0 0 0,-1 0 0 0 0,1 0 0 0 0,0 0 0 0 0,-1 0 0 0 0,0 0 0 0 0,-1 0 0 0 0,0 0 0 0 0,-7 7 0 0 0,-2 2 0 0 0,8 6 0 0 0,3 1 0 0 0,1 4 0 0 0,8 13 0 0 0,15 0 0 0 0,10 2 0 0 0,12-6 0 0 0,12-7 0 0 0,10-1 0 0 0,5-3 0 0 0,5-6 0 0 0,1-4 0 0 0,2-4 0 0 0,-1-3 0 0 0,0 0 0 0 0,-1-2 0 0 0,0 0 0 0 0,-7 7 0 0 0,-3 9 0 0 0,0 2 0 0 0,2-2 0 0 0,2-3 0 0 0,2-4 0 0 0,1-3 0 0 0,1-3 0 0 0,1-1 0 0 0,0-2 0 0 0,1 1 0 0 0,-1-1 0 0 0,0 0 0 0 0,0 1 0 0 0,0-1 0 0 0,0 1 0 0 0,0 0 0 0 0,0 0 0 0 0,0 0 0 0 0,0 0 0 0 0,0 0 0 0 0,0 0 0 0 0,0 0 0 0 0,0 0 0 0 0,0 0 0 0 0,0 0 0 0 0,0 0 0 0 0,0 0 0 0 0,0 0 0 0 0,0 0 0 0 0,-1 0 0 0 0,1 0 0 0 0,0 0 0 0 0,0 0 0 0 0,0 0 0 0 0,0 0 0 0 0,0 0 0 0 0,0 0 0 0 0,0 0 0 0 0,0 0 0 0 0,0 0 0 0 0,0 0 0 0 0,0 0 0 0 0,0 0 0 0 0,0 0 0 0 0,0 0 0 0 0,-1 0 0 0 0,8 0 0 0 0,2 0 0 0 0,7 0 0 0 0,6 0 0 0 0,8 0 0 0 0,-3 0 0 0 0,-5 0 0 0 0,-6 7 0 0 0,-7 2 0 0 0,-4 0 0 0 0,-3-2 0 0 0,-2-2 0 0 0,-1-2 0 0 0,0-2 0 0 0,6 0 0 0 0,3-1 0 0 0,0 0 0 0 0,-1-1 0 0 0,-3 1 0 0 0,-1 0 0 0 0,-1-1 0 0 0,-2 1 0 0 0,0 0 0 0 0,0 0 0 0 0,0 0 0 0 0,-1 0 0 0 0,1 0 0 0 0,0 0 0 0 0,-1 0 0 0 0,8 0 0 0 0,2 0 0 0 0,6-7 0 0 0,1-2 0 0 0,-2-6 0 0 0,-18-1 0 0 0,-21 2 0 0 0,-13 4 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4T17:02:13.73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7115 9551 16383 0 0,'-7'0'0'0'0,"-9"0"0"0"0,-15 0 0 0 0,-10 0 0 0 0,-4 0 0 0 0,-8 0 0 0 0,-2 0 0 0 0,-5 0 0 0 0,1 0 0 0 0,-10 0 0 0 0,-7 0 0 0 0,-4 0 0 0 0,-2 0 0 0 0,-14 0 0 0 0,-5 0 0 0 0,9 0 0 0 0,12 0 0 0 0,14 0 0 0 0,11 0 0 0 0,8 7 0 0 0,12 9 0 0 0,12 9 0 0 0,10 6 0 0 0,7 5 0 0 0,5 4 0 0 0,2 1 0 0 0,1 7 0 0 0,7 3 0 0 0,9-8 0 0 0,8-11 0 0 0,7-11 0 0 0,3-9 0 0 0,4-6 0 0 0,1-5 0 0 0,1-2 0 0 0,-1-1 0 0 0,1 0 0 0 0,-1 0 0 0 0,-1 0 0 0 0,0 1 0 0 0,0 1 0 0 0,0-1 0 0 0,0 1 0 0 0,0 0 0 0 0,0 1 0 0 0,0-1 0 0 0,0 0 0 0 0,0 0 0 0 0,6 0 0 0 0,10 0 0 0 0,9-7 0 0 0,-1-9 0 0 0,-4-1 0 0 0,-5 1 0 0 0,-5 4 0 0 0,-12 4 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4T17:02:13.74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14564 12547 16383 0 0,'0'5'0'0'0,"-5"2"0"0"0,-7 0 0 0 0,-7-2 0 0 0,-6-1 0 0 0,-3-2 0 0 0,-3 0 0 0 0,-1-2 0 0 0,-6-5 0 0 0,4-8 0 0 0,2-1 0 0 0,2 2 0 0 0,-1 2 0 0 0,1 4 0 0 0,0 2 0 0 0,0 2 0 0 0,-1 2 0 0 0,1 0 0 0 0,-1 1 0 0 0,-1-1 0 0 0,1 1 0 0 0,-5-1 0 0 0,-2 1 0 0 0,0-1 0 0 0,1 0 0 0 0,-3 5 0 0 0,-1 7 0 0 0,2 7 0 0 0,2 6 0 0 0,7-2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4T17:02:13.69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23527 10406 16383 0 0,'5'0'0'0'0,"13"0"0"0"0,8 0 0 0 0,5 0 0 0 0,3 0 0 0 0,0 0 0 0 0,6 0 0 0 0,1 0 0 0 0,9 0 0 0 0,12 0 0 0 0,7 0 0 0 0,6 0 0 0 0,2 0 0 0 0,-7 0 0 0 0,-5 0 0 0 0,-8 0 0 0 0,-9 0 0 0 0,-6 0 0 0 0,-7 0 0 0 0,-2 0 0 0 0,-3 0 0 0 0,0 0 0 0 0,-1 0 0 0 0,1 0 0 0 0,0 0 0 0 0,0 0 0 0 0,1 0 0 0 0,0 0 0 0 0,0 0 0 0 0,6 0 0 0 0,6-5 0 0 0,2-2 0 0 0,-2 0 0 0 0,-8 1 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4T17:02:13.741"/>
    </inkml:context>
    <inkml:brush xml:id="br0">
      <inkml:brushProperty name="width" value="0.3" units="cm"/>
      <inkml:brushProperty name="height" value="0.6" units="cm"/>
      <inkml:brushProperty name="color" value="#A2D762"/>
      <inkml:brushProperty name="tip" value="rectangle"/>
      <inkml:brushProperty name="rasterOp" value="maskPen"/>
    </inkml:brush>
  </inkml:definitions>
  <inkml:trace contextRef="#ctx0" brushRef="#br0">11331 9509 16383 0 0,'-5'0'0'0'0,"-8"0"0"0"0,-6 0 0 0 0,-5 0 0 0 0,-10 0 0 0 0,-4 0 0 0 0,-6 5 0 0 0,0 2 0 0 0,-5 5 0 0 0,2 1 0 0 0,-2 3 0 0 0,2-1 0 0 0,9-4 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4T17:02:13.742"/>
    </inkml:context>
    <inkml:brush xml:id="br0">
      <inkml:brushProperty name="width" value="0.3" units="cm"/>
      <inkml:brushProperty name="height" value="0.6" units="cm"/>
      <inkml:brushProperty name="color" value="#A2D762"/>
      <inkml:brushProperty name="tip" value="rectangle"/>
      <inkml:brushProperty name="rasterOp" value="maskPen"/>
    </inkml:brush>
  </inkml:definitions>
  <inkml:trace contextRef="#ctx0" brushRef="#br0">15048 9827 16383 0 0,'0'5'0'0'0,"-5"2"0"0"0,-8 0 0 0 0,-6-2 0 0 0,-5-1 0 0 0,-4-2 0 0 0,-3 0 0 0 0,-1-2 0 0 0,-1 0 0 0 0,6 5 0 0 0,2 2 0 0 0,0-1 0 0 0,-1 0 0 0 0,-7-3 0 0 0,-3 5 0 0 0,-1 0 0 0 0,1-1 0 0 0,1 4 0 0 0,2 0 0 0 0,0-3 0 0 0,6-1 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4T17:02:13.743"/>
    </inkml:context>
    <inkml:brush xml:id="br0">
      <inkml:brushProperty name="width" value="0.3" units="cm"/>
      <inkml:brushProperty name="height" value="0.6" units="cm"/>
      <inkml:brushProperty name="color" value="#A2D762"/>
      <inkml:brushProperty name="tip" value="rectangle"/>
      <inkml:brushProperty name="rasterOp" value="maskPen"/>
    </inkml:brush>
  </inkml:definitions>
  <inkml:trace contextRef="#ctx0" brushRef="#br0">12153 10144 16383 0 0,'-5'0'0'0'0,"-8"0"0"0"0,-6 0 0 0 0,-5 0 0 0 0,-4 0 0 0 0,-3 0 0 0 0,-6 0 0 0 0,-3 0 0 0 0,-4 0 0 0 0,-1 0 0 0 0,2 0 0 0 0,4 0 0 0 0,2 0 0 0 0,3 0 0 0 0,2 0 0 0 0,0 0 0 0 0,2 0 0 0 0,-6 0 0 0 0,-2 0 0 0 0,6 0 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4T17:02:13.744"/>
    </inkml:context>
    <inkml:brush xml:id="br0">
      <inkml:brushProperty name="width" value="0.3" units="cm"/>
      <inkml:brushProperty name="height" value="0.6" units="cm"/>
      <inkml:brushProperty name="color" value="#A2D762"/>
      <inkml:brushProperty name="tip" value="rectangle"/>
      <inkml:brushProperty name="rasterOp" value="maskPen"/>
    </inkml:brush>
  </inkml:definitions>
  <inkml:trace contextRef="#ctx0" brushRef="#br0">13383 10482 16383 0 0,'-6'0'0'0'0,"-6"-5"0"0"0,-7-2 0 0 0,-11 0 0 0 0,-5 2 0 0 0,-2 1 0 0 0,-6-4 0 0 0,0 0 0 0 0,1 1 0 0 0,3 1 0 0 0,3 3 0 0 0,-4 0 0 0 0,1 2 0 0 0,1 1 0 0 0,1 0 0 0 0,3 1 0 0 0,1-1 0 0 0,1 0 0 0 0,1 1 0 0 0,0-1 0 0 0,0 0 0 0 0,0 0 0 0 0,0 0 0 0 0,-5 5 0 0 0,3 7 0 0 0,8 2 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4T17:02:13.745"/>
    </inkml:context>
    <inkml:brush xml:id="br0">
      <inkml:brushProperty name="width" value="0.3" units="cm"/>
      <inkml:brushProperty name="height" value="0.6" units="cm"/>
      <inkml:brushProperty name="color" value="#A2D762"/>
      <inkml:brushProperty name="tip" value="rectangle"/>
      <inkml:brushProperty name="rasterOp" value="maskPen"/>
    </inkml:brush>
  </inkml:definitions>
  <inkml:trace contextRef="#ctx0" brushRef="#br0">14551 10768 16383 0 0,'-11'0'0'0'0,"-13"0"0"0"0,-9 0 0 0 0,-4 0 0 0 0,0 0 0 0 0,0 0 0 0 0,1 0 0 0 0,-3 0 0 0 0,-1 0 0 0 0,1 0 0 0 0,2 0 0 0 0,2 0 0 0 0,2 0 0 0 0,1 0 0 0 0,-5 0 0 0 0,-1 0 0 0 0,1 0 0 0 0,0 0 0 0 0,3 0 0 0 0,1 0 0 0 0,0 0 0 0 0,2 0 0 0 0,0 0 0 0 0,0 0 0 0 0,0 0 0 0 0,0 0 0 0 0,0-6 0 0 0,0-1 0 0 0,0 1 0 0 0,0 0 0 0 0,0 2 0 0 0,5 2 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4T17:02:13.746"/>
    </inkml:context>
    <inkml:brush xml:id="br0">
      <inkml:brushProperty name="width" value="0.3" units="cm"/>
      <inkml:brushProperty name="height" value="0.6" units="cm"/>
      <inkml:brushProperty name="color" value="#A2D762"/>
      <inkml:brushProperty name="tip" value="rectangle"/>
      <inkml:brushProperty name="rasterOp" value="maskPen"/>
    </inkml:brush>
  </inkml:definitions>
  <inkml:trace contextRef="#ctx0" brushRef="#br0">14544 10991 16383 0 0,'0'5'0'0'0,"0"7"0"0"0,-5 2 0 0 0,-8-2 0 0 0,-6-2 0 0 0,-5-4 0 0 0,-4-3 0 0 0,-3-1 0 0 0,-1-1 0 0 0,-1-1 0 0 0,1-1 0 0 0,0 0 0 0 0,0 1 0 0 0,0-1 0 0 0,-5 1 0 0 0,-1 0 0 0 0,-5 0 0 0 0,-1 0 0 0 0,3 0 0 0 0,2 0 0 0 0,3 0 0 0 0,2 0 0 0 0,-4 0 0 0 0,0 0 0 0 0,0 0 0 0 0,2 0 0 0 0,2 0 0 0 0,0 0 0 0 0,2 0 0 0 0,6 0 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4T17:02:13.747"/>
    </inkml:context>
    <inkml:brush xml:id="br0">
      <inkml:brushProperty name="width" value="0.3" units="cm"/>
      <inkml:brushProperty name="height" value="0.6" units="cm"/>
      <inkml:brushProperty name="color" value="#A2D762"/>
      <inkml:brushProperty name="tip" value="rectangle"/>
      <inkml:brushProperty name="rasterOp" value="maskPen"/>
    </inkml:brush>
  </inkml:definitions>
  <inkml:trace contextRef="#ctx0" brushRef="#br0">12689 11308 16383 0 0,'-6'0'0'0'0,"-6"0"0"0"0,-7 0 0 0 0,-6 0 0 0 0,-3 0 0 0 0,-2 0 0 0 0,-2 0 0 0 0,-6 0 0 0 0,-2 0 0 0 0,1 0 0 0 0,2 0 0 0 0,1 0 0 0 0,3 0 0 0 0,0 0 0 0 0,1 0 0 0 0,1 0 0 0 0,0 0 0 0 0,6 0 0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4T17:02:13.748"/>
    </inkml:context>
    <inkml:brush xml:id="br0">
      <inkml:brushProperty name="width" value="0.3" units="cm"/>
      <inkml:brushProperty name="height" value="0.6" units="cm"/>
      <inkml:brushProperty name="color" value="#A2D762"/>
      <inkml:brushProperty name="tip" value="rectangle"/>
      <inkml:brushProperty name="rasterOp" value="maskPen"/>
    </inkml:brush>
  </inkml:definitions>
  <inkml:trace contextRef="#ctx0" brushRef="#br0">12574 11626 16383 0 0,'-5'0'0'0'0,"-8"0"0"0"0,-6 0 0 0 0,-5 0 0 0 0,-5 0 0 0 0,-1 0 0 0 0,-2 0 0 0 0,-1 0 0 0 0,1 0 0 0 0,0 0 0 0 0,0 0 0 0 0,0 0 0 0 0,0 0 0 0 0,1 0 0 0 0,0 0 0 0 0,5 0 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4T17:02:13.749"/>
    </inkml:context>
    <inkml:brush xml:id="br0">
      <inkml:brushProperty name="width" value="0.3" units="cm"/>
      <inkml:brushProperty name="height" value="0.6" units="cm"/>
      <inkml:brushProperty name="color" value="#A2D762"/>
      <inkml:brushProperty name="tip" value="rectangle"/>
      <inkml:brushProperty name="rasterOp" value="maskPen"/>
    </inkml:brush>
  </inkml:definitions>
  <inkml:trace contextRef="#ctx0" brushRef="#br0">15039 11964 16383 0 0,'11'0'0'0'0,"13"0"0"0"0,9 0 0 0 0,4 0 0 0 0,0 0 0 0 0,0 0 0 0 0,4 0 0 0 0,6 6 0 0 0,-1 1 0 0 0,-2 0 0 0 0,-3-2 0 0 0,-4-1 0 0 0,3-2 0 0 0,0-1 0 0 0,3 0 0 0 0,11 4 0 0 0,7 2 0 0 0,-3-1 0 0 0,1 0 0 0 0,0-3 0 0 0,-5 5 0 0 0,-5 0 0 0 0,-7-1 0 0 0,-5-2 0 0 0,-3-1 0 0 0,-2-2 0 0 0,-2-1 0 0 0,0-1 0 0 0,0 0 0 0 0,0 0 0 0 0,1 0 0 0 0,4-1 0 0 0,-2-4 0 0 0,-2-2 0 0 0,-7-6 0 0 0,-7 1 0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4T17:02:13.750"/>
    </inkml:context>
    <inkml:brush xml:id="br0">
      <inkml:brushProperty name="width" value="0.3" units="cm"/>
      <inkml:brushProperty name="height" value="0.6" units="cm"/>
      <inkml:brushProperty name="color" value="#A2D762"/>
      <inkml:brushProperty name="tip" value="rectangle"/>
      <inkml:brushProperty name="rasterOp" value="maskPen"/>
    </inkml:brush>
  </inkml:definitions>
  <inkml:trace contextRef="#ctx0" brushRef="#br0">13813 12197 16383 0 0,'-5'0'0'0'0,"-7"0"0"0"0,-8 0 0 0 0,-4 6 0 0 0,-4 1 0 0 0,-3-1 0 0 0,-6 5 0 0 0,-3 5 0 0 0,1 0 0 0 0,1-2 0 0 0,3-4 0 0 0,1-4 0 0 0,1-3 0 0 0,6-1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4T17:02:13.69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17431 10492 16383 0 0,'5'0'0'0'0,"7"-5"0"0"0,13-7 0 0 0,6-2 0 0 0,10 2 0 0 0,12-3 0 0 0,9 2 0 0 0,4 3 0 0 0,2 3 0 0 0,4 2 0 0 0,12 3 0 0 0,7 1 0 0 0,5 1 0 0 0,1 1 0 0 0,-11-1 0 0 0,-8 1 0 0 0,-14-1 0 0 0,-11 1 0 0 0,-10-1 0 0 0,-6 0 0 0 0,-5 0 0 0 0,-3 0 0 0 0,0 0 0 0 0,0 0 0 0 0,0 0 0 0 0,0 0 0 0 0,2 0 0 0 0,-1 0 0 0 0,1 0 0 0 0,0 0 0 0 0,0 0 0 0 0,-5 0 0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4T17:02:13.751"/>
    </inkml:context>
    <inkml:brush xml:id="br0">
      <inkml:brushProperty name="width" value="0.3" units="cm"/>
      <inkml:brushProperty name="height" value="0.6" units="cm"/>
      <inkml:brushProperty name="color" value="#A2D762"/>
      <inkml:brushProperty name="tip" value="rectangle"/>
      <inkml:brushProperty name="rasterOp" value="maskPen"/>
    </inkml:brush>
  </inkml:definitions>
  <inkml:trace contextRef="#ctx0" brushRef="#br0">11483 6948 16383 0 0,'0'0'0'0'0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4T17:02:13.69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10784 10430 16383 0 0,'6'0'0'0'0,"6"0"0"0"0,12-6 0 0 0,8-1 0 0 0,3 1 0 0 0,1 0 0 0 0,0 2 0 0 0,-1 2 0 0 0,-2 1 0 0 0,0 0 0 0 0,-1 1 0 0 0,0 0 0 0 0,-1 1 0 0 0,0-1 0 0 0,0 0 0 0 0,5 0 0 0 0,2 1 0 0 0,0-1 0 0 0,-2 0 0 0 0,4 0 0 0 0,1 0 0 0 0,-2 0 0 0 0,-2 0 0 0 0,-2 0 0 0 0,-2 0 0 0 0,-1 0 0 0 0,0 0 0 0 0,4 0 0 0 0,7 0 0 0 0,7 0 0 0 0,5 0 0 0 0,-1 0 0 0 0,-5 0 0 0 0,-5 0 0 0 0,-5 0 0 0 0,-4 0 0 0 0,-2 0 0 0 0,-2 0 0 0 0,0 0 0 0 0,-1 0 0 0 0,10 0 0 0 0,5 0 0 0 0,-1 0 0 0 0,-3 0 0 0 0,-2 0 0 0 0,-3 0 0 0 0,-2 0 0 0 0,3 0 0 0 0,1 0 0 0 0,5 0 0 0 0,5 5 0 0 0,0 2 0 0 0,-2 0 0 0 0,-5-2 0 0 0,-3-1 0 0 0,-4-2 0 0 0,-1 0 0 0 0,-2-2 0 0 0,0 0 0 0 0,-1 0 0 0 0,1 0 0 0 0,-1-1 0 0 0,1 1 0 0 0,0 0 0 0 0,0 0 0 0 0,0 0 0 0 0,0 0 0 0 0,0 0 0 0 0,-5 0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4T17:02:13.70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19772 10472 16383 0 0,'-11'-5'0'0'0,"-14"-2"0"0"0,-7 0 0 0 0,-5 2 0 0 0,-1 1 0 0 0,1 1 0 0 0,2 2 0 0 0,1 1 0 0 0,-10 0 0 0 0,-2 0 0 0 0,1 0 0 0 0,-2 0 0 0 0,1 1 0 0 0,-1-1 0 0 0,-15 5 0 0 0,-12 2 0 0 0,1 0 0 0 0,7-2 0 0 0,11-1 0 0 0,8-1 0 0 0,7-2 0 0 0,6-1 0 0 0,2 0 0 0 0,2 0 0 0 0,1 0 0 0 0,0 0 0 0 0,-1-1 0 0 0,-5 1 0 0 0,-13 0 0 0 0,-4 0 0 0 0,2 0 0 0 0,5 0 0 0 0,3 0 0 0 0,10 0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4T17:02:13.71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24351 7276 16383 0 0,'-5'0'0'0'0,"-7"0"0"0"0,-7 0 0 0 0,-6 0 0 0 0,-8 0 0 0 0,-5 0 0 0 0,-1 0 0 0 0,1 0 0 0 0,2 0 0 0 0,1 0 0 0 0,2 0 0 0 0,1 0 0 0 0,1 0 0 0 0,0 0 0 0 0,-6 0 0 0 0,0 0 0 0 0,-1 0 0 0 0,2 0 0 0 0,1 0 0 0 0,2 0 0 0 0,0 0 0 0 0,2 0 0 0 0,-1 0 0 0 0,1 0 0 0 0,1 0 0 0 0,-1-5 0 0 0,0-2 0 0 0,-5 0 0 0 0,-2 1 0 0 0,0 3 0 0 0,1 0 0 0 0,2 2 0 0 0,2 0 0 0 0,0 1 0 0 0,2 1 0 0 0,0-1 0 0 0,0 0 0 0 0,0 0 0 0 0,0 1 0 0 0,0-1 0 0 0,0 0 0 0 0,0 0 0 0 0,-5 0 0 0 0,-2 0 0 0 0,0 0 0 0 0,1 0 0 0 0,8 0 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4T17:02:13.71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17144 7181 16383 0 0,'-6'0'0'0'0,"-6"0"0"0"0,-7 0 0 0 0,-5 0 0 0 0,-5 0 0 0 0,-1 0 0 0 0,-8 0 0 0 0,-6 0 0 0 0,-3 0 0 0 0,3 0 0 0 0,3 0 0 0 0,-3 0 0 0 0,2 0 0 0 0,3 0 0 0 0,-4 0 0 0 0,1 0 0 0 0,3 0 0 0 0,-4 0 0 0 0,-4 0 0 0 0,0 0 0 0 0,3 0 0 0 0,4 0 0 0 0,3 0 0 0 0,3 0 0 0 0,1 0 0 0 0,-3 0 0 0 0,-2 0 0 0 0,1 0 0 0 0,-4 0 0 0 0,-1 0 0 0 0,2 0 0 0 0,3 0 0 0 0,1 0 0 0 0,3 0 0 0 0,1 0 0 0 0,0 0 0 0 0,2 0 0 0 0,-6 0 0 0 0,-2 0 0 0 0,0 0 0 0 0,2 0 0 0 0,1 0 0 0 0,2 0 0 0 0,1 0 0 0 0,5 0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4T17:02:13.71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9137 7234 16383 0 0,'-5'0'0'0'0,"-8"0"0"0"0,-6 0 0 0 0,-10 0 0 0 0,-17 0 0 0 0,-11 0 0 0 0,-12 0 0 0 0,-9 0 0 0 0,-3 0 0 0 0,2 0 0 0 0,10 0 0 0 0,10 0 0 0 0,11 0 0 0 0,8 0 0 0 0,0 0 0 0 0,-4 0 0 0 0,-10-6 0 0 0,-7-1 0 0 0,-8 0 0 0 0,-3 2 0 0 0,-1 1 0 0 0,8 2 0 0 0,9 1 0 0 0,14 0 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4T17:02:13.71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7715 7244 16383 0 0,'11'0'0'0'0,"8"0"0"0"0,7 0 0 0 0,4 0 0 0 0,2 0 0 0 0,1 0 0 0 0,0 0 0 0 0,0 0 0 0 0,0 0 0 0 0,-1 0 0 0 0,-1 0 0 0 0,1 0 0 0 0,-1 0 0 0 0,0 0 0 0 0,0 0 0 0 0,0 6 0 0 0,0 1 0 0 0,0-1 0 0 0,0 0 0 0 0,6 3 0 0 0,1 0 0 0 0,0-1 0 0 0,-2-2 0 0 0,-1-2 0 0 0,-1 4 0 0 0,-2 0 0 0 0,0-2 0 0 0,-1 0 0 0 0,0-3 0 0 0,0-1 0 0 0,0-1 0 0 0,-1-1 0 0 0,1 0 0 0 0,0 0 0 0 0,1-1 0 0 0,-7 1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4/17/2023</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before we get in to our 3 main pipelines, the steps involved beforehand were: Exploratory Data Analysis, Feature Engineering and Data Splitting.</a:t>
            </a:r>
          </a:p>
          <a:p>
            <a:r>
              <a:rPr lang="en-US"/>
              <a:t>•This is our first pipeline where we used simple regression models like Linear, Lasso, and Polynomial regression.</a:t>
            </a:r>
            <a:endParaRPr lang="en-US">
              <a:cs typeface="Calibri"/>
            </a:endParaRPr>
          </a:p>
          <a:p>
            <a:r>
              <a:rPr lang="en-US"/>
              <a:t>•For our second pipeline we used more complex models like Decision Tree, Random Forest and </a:t>
            </a:r>
            <a:r>
              <a:rPr lang="en-US" err="1"/>
              <a:t>Kneighbours</a:t>
            </a:r>
            <a:r>
              <a:rPr lang="en-US"/>
              <a:t> Regressor.</a:t>
            </a:r>
            <a:endParaRPr lang="en-US">
              <a:cs typeface="Calibri"/>
            </a:endParaRPr>
          </a:p>
          <a:p>
            <a:r>
              <a:rPr lang="en-US"/>
              <a:t>•And for our third pipeline we used ensemble methods like ADA boosting regressor and gradient boosting regressor.</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3D78A92-0141-4330-8F3E-FAADFAC23844}" type="slidenum">
              <a:rPr lang="en-US" noProof="0" smtClean="0"/>
              <a:t>11</a:t>
            </a:fld>
            <a:endParaRPr lang="en-US" noProof="0"/>
          </a:p>
        </p:txBody>
      </p:sp>
    </p:spTree>
    <p:extLst>
      <p:ext uri="{BB962C8B-B14F-4D97-AF65-F5344CB8AC3E}">
        <p14:creationId xmlns:p14="http://schemas.microsoft.com/office/powerpoint/2010/main" val="9774773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had the same rational in the second pipeline here to choose this two ensemble methods. Decision tree is the underlying mechanism for both of them.</a:t>
            </a:r>
            <a:endParaRPr lang="en-US"/>
          </a:p>
          <a:p>
            <a:r>
              <a:rPr lang="en-US"/>
              <a:t>boosting algorithms convert the weak learners into strong learners.</a:t>
            </a:r>
            <a:endParaRPr lang="en-US">
              <a:cs typeface="Calibri"/>
            </a:endParaRPr>
          </a:p>
          <a:p>
            <a:r>
              <a:rPr lang="en-US">
                <a:cs typeface="Calibri"/>
              </a:rPr>
              <a:t>But they have two different approaches, while Ada use increasing class weights in each iteration to pay more attention to the loss and make them predicted, Gradient , as its name suggests, use minimizing the residuals of each iteration by training a model on them.</a:t>
            </a:r>
          </a:p>
          <a:p>
            <a:r>
              <a:rPr lang="en-US">
                <a:cs typeface="Calibri"/>
              </a:rPr>
              <a:t>Comparing the results.</a:t>
            </a:r>
          </a:p>
          <a:p>
            <a:r>
              <a:rPr lang="en-US">
                <a:cs typeface="Calibri"/>
              </a:rPr>
              <a:t>Note that we still have some overfitting problem which lead us to the next step</a:t>
            </a:r>
          </a:p>
          <a:p>
            <a:endParaRPr lang="en-US">
              <a:cs typeface="Calibri"/>
            </a:endParaRPr>
          </a:p>
        </p:txBody>
      </p:sp>
      <p:sp>
        <p:nvSpPr>
          <p:cNvPr id="4" name="Slide Number Placeholder 3"/>
          <p:cNvSpPr>
            <a:spLocks noGrp="1"/>
          </p:cNvSpPr>
          <p:nvPr>
            <p:ph type="sldNum" sz="quarter" idx="5"/>
          </p:nvPr>
        </p:nvSpPr>
        <p:spPr/>
        <p:txBody>
          <a:bodyPr/>
          <a:lstStyle/>
          <a:p>
            <a:fld id="{53D78A92-0141-4330-8F3E-FAADFAC23844}" type="slidenum">
              <a:rPr lang="en-US" noProof="0" smtClean="0"/>
              <a:t>20</a:t>
            </a:fld>
            <a:endParaRPr lang="en-US" noProof="0"/>
          </a:p>
        </p:txBody>
      </p:sp>
    </p:spTree>
    <p:extLst>
      <p:ext uri="{BB962C8B-B14F-4D97-AF65-F5344CB8AC3E}">
        <p14:creationId xmlns:p14="http://schemas.microsoft.com/office/powerpoint/2010/main" val="1152781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just went further a little bit and tuned or hyper parameter here.</a:t>
            </a:r>
          </a:p>
          <a:p>
            <a:r>
              <a:rPr lang="en-US">
                <a:cs typeface="Calibri"/>
              </a:rPr>
              <a:t>Although we could enhance the models performance by almost 2 percent, but it did not worth it as you it is really computationally expensive . </a:t>
            </a:r>
          </a:p>
          <a:p>
            <a:r>
              <a:rPr lang="en-US">
                <a:cs typeface="Calibri"/>
              </a:rPr>
              <a:t>It got more than half an hour to run</a:t>
            </a:r>
            <a:endParaRPr lang="en-US"/>
          </a:p>
        </p:txBody>
      </p:sp>
      <p:sp>
        <p:nvSpPr>
          <p:cNvPr id="4" name="Slide Number Placeholder 3"/>
          <p:cNvSpPr>
            <a:spLocks noGrp="1"/>
          </p:cNvSpPr>
          <p:nvPr>
            <p:ph type="sldNum" sz="quarter" idx="5"/>
          </p:nvPr>
        </p:nvSpPr>
        <p:spPr/>
        <p:txBody>
          <a:bodyPr/>
          <a:lstStyle/>
          <a:p>
            <a:fld id="{53D78A92-0141-4330-8F3E-FAADFAC23844}" type="slidenum">
              <a:rPr lang="en-US" noProof="0" smtClean="0"/>
              <a:t>21</a:t>
            </a:fld>
            <a:endParaRPr lang="en-US" noProof="0"/>
          </a:p>
        </p:txBody>
      </p:sp>
    </p:spTree>
    <p:extLst>
      <p:ext uri="{BB962C8B-B14F-4D97-AF65-F5344CB8AC3E}">
        <p14:creationId xmlns:p14="http://schemas.microsoft.com/office/powerpoint/2010/main" val="22329138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big challenges in supervised learning is the bias-variance tradeoff.</a:t>
            </a:r>
          </a:p>
          <a:p>
            <a:r>
              <a:rPr lang="en-US">
                <a:cs typeface="Calibri"/>
              </a:rPr>
              <a:t>As you saw, even after hyper parameters tuning we still had some overfitting issue in some models. </a:t>
            </a:r>
          </a:p>
          <a:p>
            <a:r>
              <a:rPr lang="en-US"/>
              <a:t>But cross validation helps us to get a more accurate estimate of the generalization error of our model, and to identify whether our model is overfitting or underfitting the data.</a:t>
            </a:r>
            <a:endParaRPr lang="en-US">
              <a:cs typeface="Calibri"/>
            </a:endParaRPr>
          </a:p>
          <a:p>
            <a:r>
              <a:rPr lang="en-US">
                <a:cs typeface="Calibri"/>
              </a:rPr>
              <a:t>Furthermore, two compare different models we had ,we need to be sure about the best accuracy of each model. So we decided to do cross validation for all model before going to the model selection section</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22</a:t>
            </a:fld>
            <a:endParaRPr lang="en-US" noProof="0"/>
          </a:p>
        </p:txBody>
      </p:sp>
    </p:spTree>
    <p:extLst>
      <p:ext uri="{BB962C8B-B14F-4D97-AF65-F5344CB8AC3E}">
        <p14:creationId xmlns:p14="http://schemas.microsoft.com/office/powerpoint/2010/main" val="1632840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After cross validation we almost the overfitting issue for almost all of the models</a:t>
            </a:r>
          </a:p>
          <a:p>
            <a:r>
              <a:rPr lang="en-US">
                <a:cs typeface="Calibri"/>
              </a:rPr>
              <a:t>GBR is the best model as has lowest RMSE and highest CV R2</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24</a:t>
            </a:fld>
            <a:endParaRPr lang="en-US" noProof="0"/>
          </a:p>
        </p:txBody>
      </p:sp>
    </p:spTree>
    <p:extLst>
      <p:ext uri="{BB962C8B-B14F-4D97-AF65-F5344CB8AC3E}">
        <p14:creationId xmlns:p14="http://schemas.microsoft.com/office/powerpoint/2010/main" val="3652476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 after running different stages, and based on the evaluation metrics we used we could have reasonable prediction </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25</a:t>
            </a:fld>
            <a:endParaRPr lang="en-US" noProof="0"/>
          </a:p>
        </p:txBody>
      </p:sp>
    </p:spTree>
    <p:extLst>
      <p:ext uri="{BB962C8B-B14F-4D97-AF65-F5344CB8AC3E}">
        <p14:creationId xmlns:p14="http://schemas.microsoft.com/office/powerpoint/2010/main" val="1780901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a:cs typeface="Calibri"/>
              </a:rPr>
              <a:t>For our first pipeline we evaluated our data with parametric models like Linear, Lasso and Polynomial Regression models.</a:t>
            </a:r>
          </a:p>
          <a:p>
            <a:pPr marL="285750" indent="-285750">
              <a:buFont typeface="Arial"/>
              <a:buChar char="•"/>
            </a:pPr>
            <a:r>
              <a:rPr lang="en-US">
                <a:cs typeface="Calibri"/>
              </a:rPr>
              <a:t>We started with these models to see if they were able to predict our data.</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12</a:t>
            </a:fld>
            <a:endParaRPr lang="en-US" noProof="0"/>
          </a:p>
        </p:txBody>
      </p:sp>
    </p:spTree>
    <p:extLst>
      <p:ext uri="{BB962C8B-B14F-4D97-AF65-F5344CB8AC3E}">
        <p14:creationId xmlns:p14="http://schemas.microsoft.com/office/powerpoint/2010/main" val="502217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a:cs typeface="Calibri"/>
              </a:rPr>
              <a:t>Here are some visuals of the models.</a:t>
            </a:r>
          </a:p>
          <a:p>
            <a:pPr marL="285750" indent="-285750">
              <a:buFont typeface="Arial"/>
              <a:buChar char="•"/>
            </a:pPr>
            <a:r>
              <a:rPr lang="en-US">
                <a:cs typeface="Calibri"/>
              </a:rPr>
              <a:t>On these charts we have the actual value on the y axis, and the predicted value on the x axis.</a:t>
            </a:r>
          </a:p>
          <a:p>
            <a:pPr marL="285750" indent="-285750">
              <a:buFont typeface="Arial"/>
              <a:buChar char="•"/>
            </a:pPr>
            <a:r>
              <a:rPr lang="en-US">
                <a:cs typeface="Calibri"/>
              </a:rPr>
              <a:t>If the models were accurate, all the data points would be closer to the center of the chart.</a:t>
            </a:r>
          </a:p>
          <a:p>
            <a:pPr marL="285750" indent="-285750">
              <a:buFont typeface="Arial"/>
              <a:buChar char="•"/>
            </a:pPr>
            <a:r>
              <a:rPr lang="en-US">
                <a:cs typeface="Calibri"/>
              </a:rPr>
              <a:t>Judging by these charts you can see that these models are underfitting the data.</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13</a:t>
            </a:fld>
            <a:endParaRPr lang="en-US" noProof="0"/>
          </a:p>
        </p:txBody>
      </p:sp>
    </p:spTree>
    <p:extLst>
      <p:ext uri="{BB962C8B-B14F-4D97-AF65-F5344CB8AC3E}">
        <p14:creationId xmlns:p14="http://schemas.microsoft.com/office/powerpoint/2010/main" val="96671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a:cs typeface="Calibri"/>
              </a:rPr>
              <a:t>For evaluation metrics we used R squared, Adjusted R squared and Root Mean Square Error.</a:t>
            </a:r>
          </a:p>
          <a:p>
            <a:pPr marL="285750" indent="-285750">
              <a:buFont typeface="Arial"/>
              <a:buChar char="•"/>
            </a:pPr>
            <a:r>
              <a:rPr lang="en-US">
                <a:cs typeface="Calibri"/>
              </a:rPr>
              <a:t>R squared is a statistical measure used to evaluate how closely the regression line fits to the actual data point.</a:t>
            </a:r>
          </a:p>
          <a:p>
            <a:pPr marL="285750" indent="-285750">
              <a:buFont typeface="Arial"/>
              <a:buChar char="•"/>
            </a:pPr>
            <a:r>
              <a:rPr lang="en-US">
                <a:cs typeface="Calibri"/>
              </a:rPr>
              <a:t>Adjusted R squared is a modified R squared that adjusts for the number of variables in the model. It is used to get a more accurate metric for the model and is always lower then the normal R squared.</a:t>
            </a:r>
          </a:p>
          <a:p>
            <a:pPr marL="285750" indent="-285750">
              <a:buFont typeface="Arial"/>
              <a:buChar char="•"/>
            </a:pPr>
            <a:r>
              <a:rPr lang="en-US">
                <a:cs typeface="Calibri"/>
              </a:rPr>
              <a:t>And RMSE measures the difference between the predicted value and the actual value. So a lower RMSE, the better the fit.</a:t>
            </a:r>
          </a:p>
          <a:p>
            <a:pPr marL="285750" indent="-285750">
              <a:buFont typeface="Arial"/>
              <a:buChar char="•"/>
            </a:pPr>
            <a:r>
              <a:rPr lang="en-US">
                <a:cs typeface="Calibri"/>
              </a:rPr>
              <a:t>As you can see the Linear Regression model has an R squared value of 0.54 in the training data, which means that it is 54% accurate when predicting the target variable.</a:t>
            </a:r>
          </a:p>
          <a:p>
            <a:pPr marL="285750" indent="-285750">
              <a:buFont typeface="Arial"/>
              <a:buChar char="•"/>
            </a:pPr>
            <a:r>
              <a:rPr lang="en-US">
                <a:cs typeface="Calibri"/>
              </a:rPr>
              <a:t>This indicates that are model is underfit and inaccurate.</a:t>
            </a:r>
          </a:p>
          <a:p>
            <a:pPr marL="285750" indent="-285750">
              <a:buFont typeface="Arial"/>
              <a:buChar char="•"/>
            </a:pPr>
            <a:r>
              <a:rPr lang="en-US">
                <a:cs typeface="Calibri"/>
              </a:rPr>
              <a:t>We then tried to use other models like Lasso and Polynomial regression to see if we could get better results but they were also underfitting our data.</a:t>
            </a:r>
          </a:p>
          <a:p>
            <a:pPr marL="285750" indent="-285750">
              <a:buFont typeface="Arial"/>
              <a:buChar char="•"/>
            </a:pPr>
            <a:r>
              <a:rPr lang="en-US">
                <a:cs typeface="Calibri"/>
              </a:rPr>
              <a:t>Polynomial regression had the best result with an R squared of 0.7 but it still wasn’t the result we were looking for, so we moved on to other models.</a:t>
            </a:r>
          </a:p>
          <a:p>
            <a:pPr marL="285750" indent="-285750">
              <a:buFont typeface="Arial"/>
              <a:buChar char="•"/>
            </a:pPr>
            <a:endParaRPr lang="en-US">
              <a:cs typeface="Calibri"/>
            </a:endParaRPr>
          </a:p>
        </p:txBody>
      </p:sp>
      <p:sp>
        <p:nvSpPr>
          <p:cNvPr id="4" name="Slide Number Placeholder 3"/>
          <p:cNvSpPr>
            <a:spLocks noGrp="1"/>
          </p:cNvSpPr>
          <p:nvPr>
            <p:ph type="sldNum" sz="quarter" idx="5"/>
          </p:nvPr>
        </p:nvSpPr>
        <p:spPr/>
        <p:txBody>
          <a:bodyPr/>
          <a:lstStyle/>
          <a:p>
            <a:fld id="{53D78A92-0141-4330-8F3E-FAADFAC23844}" type="slidenum">
              <a:rPr lang="en-US" noProof="0" smtClean="0"/>
              <a:t>14</a:t>
            </a:fld>
            <a:endParaRPr lang="en-US" noProof="0"/>
          </a:p>
        </p:txBody>
      </p:sp>
    </p:spTree>
    <p:extLst>
      <p:ext uri="{BB962C8B-B14F-4D97-AF65-F5344CB8AC3E}">
        <p14:creationId xmlns:p14="http://schemas.microsoft.com/office/powerpoint/2010/main" val="643689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a:cs typeface="Calibri"/>
              </a:rPr>
              <a:t>For our second pipeline we changed to more complex models like decision tree, random forest and </a:t>
            </a:r>
            <a:r>
              <a:rPr lang="en-US" err="1">
                <a:cs typeface="Calibri"/>
              </a:rPr>
              <a:t>KNeighbour</a:t>
            </a:r>
            <a:r>
              <a:rPr lang="en-US">
                <a:cs typeface="Calibri"/>
              </a:rPr>
              <a:t> Regressors.</a:t>
            </a:r>
          </a:p>
          <a:p>
            <a:pPr marL="285750" indent="-285750">
              <a:buFont typeface="Arial"/>
              <a:buChar char="•"/>
            </a:pPr>
            <a:r>
              <a:rPr lang="en-US">
                <a:cs typeface="Calibri"/>
              </a:rPr>
              <a:t>Are rational for choosing these models was when you looked at the distribution of our target value compared to variables like time of a day, you can see a pattern in certain hours of the day.</a:t>
            </a:r>
          </a:p>
          <a:p>
            <a:pPr marL="285750" indent="-285750">
              <a:buFont typeface="Arial"/>
              <a:buChar char="•"/>
            </a:pPr>
            <a:r>
              <a:rPr lang="en-US">
                <a:cs typeface="Calibri"/>
              </a:rPr>
              <a:t>For example – 3-4am have lower bikes rented compared to 6-7pm.</a:t>
            </a:r>
          </a:p>
          <a:p>
            <a:pPr marL="285750" indent="-285750">
              <a:buFont typeface="Arial"/>
              <a:buChar char="•"/>
            </a:pPr>
            <a:r>
              <a:rPr lang="en-US">
                <a:cs typeface="Calibri"/>
              </a:rPr>
              <a:t>Based off this information we made the assumption that decision tree based models would be a better fit for our data compared to simple regression models.</a:t>
            </a:r>
          </a:p>
          <a:p>
            <a:pPr marL="285750" indent="-285750">
              <a:buFont typeface="Arial"/>
              <a:buChar char="•"/>
            </a:pPr>
            <a:r>
              <a:rPr lang="en-US">
                <a:cs typeface="Calibri"/>
              </a:rPr>
              <a:t>So after underfitting our data on the parametric models we decided to go with non parametric models instead</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15</a:t>
            </a:fld>
            <a:endParaRPr lang="en-US" noProof="0"/>
          </a:p>
        </p:txBody>
      </p:sp>
    </p:spTree>
    <p:extLst>
      <p:ext uri="{BB962C8B-B14F-4D97-AF65-F5344CB8AC3E}">
        <p14:creationId xmlns:p14="http://schemas.microsoft.com/office/powerpoint/2010/main" val="438207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a:cs typeface="Calibri"/>
              </a:rPr>
              <a:t>Here are the results for our non parametric models with the same evaluation metrics as the other models</a:t>
            </a:r>
          </a:p>
          <a:p>
            <a:pPr marL="285750" indent="-285750">
              <a:buFont typeface="Arial"/>
              <a:buChar char="•"/>
            </a:pPr>
            <a:r>
              <a:rPr lang="en-US">
                <a:cs typeface="Calibri"/>
              </a:rPr>
              <a:t>As you can see they performed better than the parametric models but they are now overfitting the data.</a:t>
            </a:r>
          </a:p>
          <a:p>
            <a:pPr marL="285750" indent="-285750">
              <a:buFont typeface="Arial"/>
              <a:buChar char="•"/>
            </a:pPr>
            <a:r>
              <a:rPr lang="en-US">
                <a:cs typeface="Calibri"/>
              </a:rPr>
              <a:t>R squared in the train data set </a:t>
            </a:r>
            <a:r>
              <a:rPr lang="en-US" err="1">
                <a:cs typeface="Calibri"/>
              </a:rPr>
              <a:t>isnt</a:t>
            </a:r>
            <a:r>
              <a:rPr lang="en-US">
                <a:cs typeface="Calibri"/>
              </a:rPr>
              <a:t> close to the R squared in the test set, so we will use hyper parameter tuning to see if we can fix the overfitting issue.</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16</a:t>
            </a:fld>
            <a:endParaRPr lang="en-US" noProof="0"/>
          </a:p>
        </p:txBody>
      </p:sp>
    </p:spTree>
    <p:extLst>
      <p:ext uri="{BB962C8B-B14F-4D97-AF65-F5344CB8AC3E}">
        <p14:creationId xmlns:p14="http://schemas.microsoft.com/office/powerpoint/2010/main" val="1171968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a:cs typeface="Calibri"/>
              </a:rPr>
              <a:t>For Hyper Parameter Tuning we used two methods:</a:t>
            </a:r>
          </a:p>
          <a:p>
            <a:pPr marL="285750" indent="-285750">
              <a:buFont typeface="Arial"/>
              <a:buChar char="•"/>
            </a:pPr>
            <a:r>
              <a:rPr lang="en-US">
                <a:cs typeface="Calibri"/>
              </a:rPr>
              <a:t>Grid Search</a:t>
            </a:r>
          </a:p>
          <a:p>
            <a:pPr marL="285750" indent="-285750">
              <a:buFont typeface="Arial"/>
              <a:buChar char="•"/>
            </a:pPr>
            <a:r>
              <a:rPr lang="en-US">
                <a:cs typeface="Calibri"/>
              </a:rPr>
              <a:t>And Random Search</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17</a:t>
            </a:fld>
            <a:endParaRPr lang="en-US" noProof="0"/>
          </a:p>
        </p:txBody>
      </p:sp>
    </p:spTree>
    <p:extLst>
      <p:ext uri="{BB962C8B-B14F-4D97-AF65-F5344CB8AC3E}">
        <p14:creationId xmlns:p14="http://schemas.microsoft.com/office/powerpoint/2010/main" val="3457439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a:cs typeface="Calibri"/>
              </a:rPr>
              <a:t>Here are the results after using hyper parameter tuning.</a:t>
            </a:r>
          </a:p>
          <a:p>
            <a:pPr marL="285750" indent="-285750">
              <a:buFont typeface="Arial"/>
              <a:buChar char="•"/>
            </a:pPr>
            <a:r>
              <a:rPr lang="en-US">
                <a:cs typeface="Calibri"/>
              </a:rPr>
              <a:t>As you can see, we got much better results with the new parameters.</a:t>
            </a:r>
          </a:p>
          <a:p>
            <a:pPr marL="285750" indent="-285750">
              <a:buFont typeface="Arial,Sans-Serif"/>
              <a:buChar char="•"/>
            </a:pPr>
            <a:r>
              <a:rPr lang="en-US"/>
              <a:t>RMSE has performed better on these models and have dropped under 300 for all models</a:t>
            </a:r>
          </a:p>
          <a:p>
            <a:pPr marL="285750" indent="-285750">
              <a:buFont typeface="Arial"/>
              <a:buChar char="•"/>
            </a:pPr>
            <a:r>
              <a:rPr lang="en-US">
                <a:cs typeface="Calibri"/>
              </a:rPr>
              <a:t>The gap between our Train set and test set is much smaller but is still overfitting the data</a:t>
            </a:r>
          </a:p>
          <a:p>
            <a:pPr marL="285750" indent="-285750">
              <a:buFont typeface="Arial"/>
              <a:buChar char="•"/>
            </a:pPr>
            <a:r>
              <a:rPr lang="en-US">
                <a:cs typeface="Calibri"/>
              </a:rPr>
              <a:t>We will compare these models later in the model selection part, now we will go into a third pipeline to see if we can get better results.</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18</a:t>
            </a:fld>
            <a:endParaRPr lang="en-US" noProof="0"/>
          </a:p>
        </p:txBody>
      </p:sp>
    </p:spTree>
    <p:extLst>
      <p:ext uri="{BB962C8B-B14F-4D97-AF65-F5344CB8AC3E}">
        <p14:creationId xmlns:p14="http://schemas.microsoft.com/office/powerpoint/2010/main" val="3742707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First a summary from the beginning</a:t>
            </a:r>
          </a:p>
          <a:p>
            <a:r>
              <a:rPr lang="en-US">
                <a:cs typeface="Calibri"/>
              </a:rPr>
              <a:t>Then go  to third pipeline</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19</a:t>
            </a:fld>
            <a:endParaRPr lang="en-US" noProof="0"/>
          </a:p>
        </p:txBody>
      </p:sp>
    </p:spTree>
    <p:extLst>
      <p:ext uri="{BB962C8B-B14F-4D97-AF65-F5344CB8AC3E}">
        <p14:creationId xmlns:p14="http://schemas.microsoft.com/office/powerpoint/2010/main" val="3149006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smtClean="0"/>
              <a:pPr/>
              <a:t>4/17/2023</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smtClean="0"/>
              <a:pPr/>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7" descr="View of a mountain range">
            <a:extLst>
              <a:ext uri="{FF2B5EF4-FFF2-40B4-BE49-F238E27FC236}">
                <a16:creationId xmlns:a16="http://schemas.microsoft.com/office/drawing/2014/main" id="{4CD83AAA-7EFB-BBD8-F9B8-6EBAFA2DEF7D}"/>
              </a:ext>
            </a:extLst>
          </p:cNvPr>
          <p:cNvSpPr/>
          <p:nvPr userDrawn="1"/>
        </p:nvSpPr>
        <p:spPr>
          <a:xfrm>
            <a:off x="129540" y="128016"/>
            <a:ext cx="11932920" cy="6601968"/>
          </a:xfrm>
          <a:prstGeom prst="rect">
            <a:avLst/>
          </a:prstGeom>
          <a:blipFill>
            <a:blip r:embed="rId4"/>
            <a:srcRect/>
            <a:stretch>
              <a:fillRect l="-17" r="-17"/>
            </a:stretch>
          </a:blipFill>
          <a:ln w="12700" cap="flat">
            <a:noFill/>
            <a:prstDash val="solid"/>
            <a:miter/>
          </a:ln>
        </p:spPr>
        <p:txBody>
          <a:bodyPr rtlCol="0" anchor="ctr"/>
          <a:lstStyle/>
          <a:p>
            <a:pPr algn="l"/>
            <a:endParaRPr lang="en-US" noProof="0"/>
          </a:p>
        </p:txBody>
      </p:sp>
      <p:sp>
        <p:nvSpPr>
          <p:cNvPr id="9" name="Rectangle 8">
            <a:extLst>
              <a:ext uri="{FF2B5EF4-FFF2-40B4-BE49-F238E27FC236}">
                <a16:creationId xmlns:a16="http://schemas.microsoft.com/office/drawing/2014/main" id="{EA6C3955-623E-8230-E0A4-D8C8A5635A29}"/>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a:p>
        </p:txBody>
      </p:sp>
      <p:sp>
        <p:nvSpPr>
          <p:cNvPr id="10" name="Rectangle 9">
            <a:extLst>
              <a:ext uri="{FF2B5EF4-FFF2-40B4-BE49-F238E27FC236}">
                <a16:creationId xmlns:a16="http://schemas.microsoft.com/office/drawing/2014/main" id="{3E791B6C-A367-448F-9119-D88430039ADC}"/>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a:p>
        </p:txBody>
      </p:sp>
    </p:spTree>
    <p:extLst>
      <p:ext uri="{BB962C8B-B14F-4D97-AF65-F5344CB8AC3E}">
        <p14:creationId xmlns:p14="http://schemas.microsoft.com/office/powerpoint/2010/main" val="429308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noProof="0"/>
              <a:t>MM.DD.20XX</a:t>
            </a:r>
          </a:p>
        </p:txBody>
      </p:sp>
      <p:sp>
        <p:nvSpPr>
          <p:cNvPr id="6" name="Footer Placeholder 5"/>
          <p:cNvSpPr>
            <a:spLocks noGrp="1"/>
          </p:cNvSpPr>
          <p:nvPr>
            <p:ph type="ftr" sz="quarter" idx="11"/>
          </p:nvPr>
        </p:nvSpPr>
        <p:spPr/>
        <p:txBody>
          <a:bodyPr/>
          <a:lstStyle/>
          <a:p>
            <a:r>
              <a:rPr lang="en-US" noProof="0"/>
              <a:t>ADD A FOOTER</a:t>
            </a:r>
          </a:p>
        </p:txBody>
      </p:sp>
      <p:sp>
        <p:nvSpPr>
          <p:cNvPr id="7" name="Slide Number Placeholder 6"/>
          <p:cNvSpPr>
            <a:spLocks noGrp="1"/>
          </p:cNvSpPr>
          <p:nvPr>
            <p:ph type="sldNum" sz="quarter" idx="12"/>
          </p:nvPr>
        </p:nvSpPr>
        <p:spPr/>
        <p:txBody>
          <a:bodyPr/>
          <a:lstStyle/>
          <a:p>
            <a:fld id="{D495E168-DA5E-4888-8D8A-92B118324C14}" type="slidenum">
              <a:rPr lang="en-US" noProof="0" smtClean="0"/>
              <a:pPr/>
              <a:t>‹#›</a:t>
            </a:fld>
            <a:endParaRPr lang="en-US" noProof="0"/>
          </a:p>
        </p:txBody>
      </p:sp>
    </p:spTree>
    <p:extLst>
      <p:ext uri="{BB962C8B-B14F-4D97-AF65-F5344CB8AC3E}">
        <p14:creationId xmlns:p14="http://schemas.microsoft.com/office/powerpoint/2010/main" val="2061091499"/>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noProof="0"/>
              <a:t>MM.DD.20XX</a:t>
            </a:r>
          </a:p>
        </p:txBody>
      </p:sp>
      <p:sp>
        <p:nvSpPr>
          <p:cNvPr id="5" name="Footer Placeholder 4"/>
          <p:cNvSpPr>
            <a:spLocks noGrp="1"/>
          </p:cNvSpPr>
          <p:nvPr>
            <p:ph type="ftr" sz="quarter" idx="11"/>
          </p:nvPr>
        </p:nvSpPr>
        <p:spPr/>
        <p:txBody>
          <a:bodyPr/>
          <a:lstStyle/>
          <a:p>
            <a:r>
              <a:rPr lang="en-US" noProof="0"/>
              <a:t>ADD A FOOTER</a:t>
            </a:r>
          </a:p>
        </p:txBody>
      </p:sp>
      <p:sp>
        <p:nvSpPr>
          <p:cNvPr id="6" name="Slide Number Placeholder 5"/>
          <p:cNvSpPr>
            <a:spLocks noGrp="1"/>
          </p:cNvSpPr>
          <p:nvPr>
            <p:ph type="sldNum" sz="quarter" idx="12"/>
          </p:nvPr>
        </p:nvSpPr>
        <p:spPr/>
        <p:txBody>
          <a:bodyPr/>
          <a:lstStyle/>
          <a:p>
            <a:fld id="{D495E168-DA5E-4888-8D8A-92B118324C14}" type="slidenum">
              <a:rPr lang="en-US" noProof="0" smtClean="0"/>
              <a:pPr/>
              <a:t>‹#›</a:t>
            </a:fld>
            <a:endParaRPr lang="en-US" noProof="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37838775"/>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noProof="0"/>
              <a:t>MM.DD.20XX</a:t>
            </a:r>
          </a:p>
        </p:txBody>
      </p:sp>
      <p:sp>
        <p:nvSpPr>
          <p:cNvPr id="5" name="Footer Placeholder 4"/>
          <p:cNvSpPr>
            <a:spLocks noGrp="1"/>
          </p:cNvSpPr>
          <p:nvPr>
            <p:ph type="ftr" sz="quarter" idx="11"/>
          </p:nvPr>
        </p:nvSpPr>
        <p:spPr/>
        <p:txBody>
          <a:bodyPr/>
          <a:lstStyle/>
          <a:p>
            <a:r>
              <a:rPr lang="en-US" noProof="0"/>
              <a:t>ADD A FOOTER</a:t>
            </a:r>
          </a:p>
        </p:txBody>
      </p:sp>
      <p:sp>
        <p:nvSpPr>
          <p:cNvPr id="6" name="Slide Number Placeholder 5"/>
          <p:cNvSpPr>
            <a:spLocks noGrp="1"/>
          </p:cNvSpPr>
          <p:nvPr>
            <p:ph type="sldNum" sz="quarter" idx="12"/>
          </p:nvPr>
        </p:nvSpPr>
        <p:spPr/>
        <p:txBody>
          <a:bodyPr/>
          <a:lstStyle/>
          <a:p>
            <a:fld id="{D495E168-DA5E-4888-8D8A-92B118324C14}" type="slidenum">
              <a:rPr lang="en-US" noProof="0" smtClean="0"/>
              <a:pPr/>
              <a:t>‹#›</a:t>
            </a:fld>
            <a:endParaRPr lang="en-US" noProof="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35237044"/>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noProof="0"/>
              <a:t>MM.DD.20XX</a:t>
            </a:r>
          </a:p>
        </p:txBody>
      </p:sp>
      <p:sp>
        <p:nvSpPr>
          <p:cNvPr id="5" name="Footer Placeholder 4"/>
          <p:cNvSpPr>
            <a:spLocks noGrp="1"/>
          </p:cNvSpPr>
          <p:nvPr>
            <p:ph type="ftr" sz="quarter" idx="11"/>
          </p:nvPr>
        </p:nvSpPr>
        <p:spPr/>
        <p:txBody>
          <a:bodyPr/>
          <a:lstStyle/>
          <a:p>
            <a:r>
              <a:rPr lang="en-US" noProof="0"/>
              <a:t>ADD A FOOTER</a:t>
            </a:r>
          </a:p>
        </p:txBody>
      </p:sp>
      <p:sp>
        <p:nvSpPr>
          <p:cNvPr id="6" name="Slide Number Placeholder 5"/>
          <p:cNvSpPr>
            <a:spLocks noGrp="1"/>
          </p:cNvSpPr>
          <p:nvPr>
            <p:ph type="sldNum" sz="quarter" idx="12"/>
          </p:nvPr>
        </p:nvSpPr>
        <p:spPr/>
        <p:txBody>
          <a:bodyPr/>
          <a:lstStyle/>
          <a:p>
            <a:fld id="{D495E168-DA5E-4888-8D8A-92B118324C14}" type="slidenum">
              <a:rPr lang="en-US" noProof="0" smtClean="0"/>
              <a:pPr/>
              <a:t>‹#›</a:t>
            </a:fld>
            <a:endParaRPr lang="en-US" noProof="0"/>
          </a:p>
        </p:txBody>
      </p:sp>
    </p:spTree>
    <p:extLst>
      <p:ext uri="{BB962C8B-B14F-4D97-AF65-F5344CB8AC3E}">
        <p14:creationId xmlns:p14="http://schemas.microsoft.com/office/powerpoint/2010/main" val="2465288557"/>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noProof="0"/>
              <a:t>MM.DD.20XX</a:t>
            </a:r>
          </a:p>
        </p:txBody>
      </p:sp>
      <p:sp>
        <p:nvSpPr>
          <p:cNvPr id="5" name="Footer Placeholder 4"/>
          <p:cNvSpPr>
            <a:spLocks noGrp="1"/>
          </p:cNvSpPr>
          <p:nvPr>
            <p:ph type="ftr" sz="quarter" idx="11"/>
          </p:nvPr>
        </p:nvSpPr>
        <p:spPr/>
        <p:txBody>
          <a:bodyPr/>
          <a:lstStyle/>
          <a:p>
            <a:r>
              <a:rPr lang="en-US" noProof="0"/>
              <a:t>ADD A FOOTER</a:t>
            </a:r>
          </a:p>
        </p:txBody>
      </p:sp>
      <p:sp>
        <p:nvSpPr>
          <p:cNvPr id="6" name="Slide Number Placeholder 5"/>
          <p:cNvSpPr>
            <a:spLocks noGrp="1"/>
          </p:cNvSpPr>
          <p:nvPr>
            <p:ph type="sldNum" sz="quarter" idx="12"/>
          </p:nvPr>
        </p:nvSpPr>
        <p:spPr/>
        <p:txBody>
          <a:bodyPr/>
          <a:lstStyle/>
          <a:p>
            <a:fld id="{D495E168-DA5E-4888-8D8A-92B118324C14}" type="slidenum">
              <a:rPr lang="en-US" noProof="0" smtClean="0"/>
              <a:pPr/>
              <a:t>‹#›</a:t>
            </a:fld>
            <a:endParaRPr lang="en-US" noProof="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36525562"/>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noProof="0"/>
              <a:t>MM.DD.20XX</a:t>
            </a:r>
          </a:p>
        </p:txBody>
      </p:sp>
      <p:sp>
        <p:nvSpPr>
          <p:cNvPr id="5" name="Footer Placeholder 4"/>
          <p:cNvSpPr>
            <a:spLocks noGrp="1"/>
          </p:cNvSpPr>
          <p:nvPr>
            <p:ph type="ftr" sz="quarter" idx="11"/>
          </p:nvPr>
        </p:nvSpPr>
        <p:spPr/>
        <p:txBody>
          <a:bodyPr/>
          <a:lstStyle/>
          <a:p>
            <a:r>
              <a:rPr lang="en-US" noProof="0"/>
              <a:t>ADD A FOOTER</a:t>
            </a:r>
          </a:p>
        </p:txBody>
      </p:sp>
      <p:sp>
        <p:nvSpPr>
          <p:cNvPr id="6" name="Slide Number Placeholder 5"/>
          <p:cNvSpPr>
            <a:spLocks noGrp="1"/>
          </p:cNvSpPr>
          <p:nvPr>
            <p:ph type="sldNum" sz="quarter" idx="12"/>
          </p:nvPr>
        </p:nvSpPr>
        <p:spPr/>
        <p:txBody>
          <a:bodyPr/>
          <a:lstStyle/>
          <a:p>
            <a:fld id="{D495E168-DA5E-4888-8D8A-92B118324C14}" type="slidenum">
              <a:rPr lang="en-US" noProof="0" smtClean="0"/>
              <a:pPr/>
              <a:t>‹#›</a:t>
            </a:fld>
            <a:endParaRPr lang="en-US" noProof="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45382121"/>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noProof="0"/>
              <a:t>MM.DD.20XX</a:t>
            </a:r>
          </a:p>
        </p:txBody>
      </p:sp>
      <p:sp>
        <p:nvSpPr>
          <p:cNvPr id="5" name="Footer Placeholder 4"/>
          <p:cNvSpPr>
            <a:spLocks noGrp="1"/>
          </p:cNvSpPr>
          <p:nvPr>
            <p:ph type="ftr" sz="quarter" idx="11"/>
          </p:nvPr>
        </p:nvSpPr>
        <p:spPr/>
        <p:txBody>
          <a:bodyPr/>
          <a:lstStyle/>
          <a:p>
            <a:r>
              <a:rPr lang="en-US" noProof="0"/>
              <a:t>ADD A FOOTER</a:t>
            </a:r>
          </a:p>
        </p:txBody>
      </p:sp>
      <p:sp>
        <p:nvSpPr>
          <p:cNvPr id="6" name="Slide Number Placeholder 5"/>
          <p:cNvSpPr>
            <a:spLocks noGrp="1"/>
          </p:cNvSpPr>
          <p:nvPr>
            <p:ph type="sldNum" sz="quarter" idx="12"/>
          </p:nvPr>
        </p:nvSpPr>
        <p:spPr/>
        <p:txBody>
          <a:bodyPr/>
          <a:lstStyle/>
          <a:p>
            <a:fld id="{D495E168-DA5E-4888-8D8A-92B118324C14}" type="slidenum">
              <a:rPr lang="en-US" noProof="0" smtClean="0"/>
              <a:pPr/>
              <a:t>‹#›</a:t>
            </a:fld>
            <a:endParaRPr lang="en-US" noProof="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37138404"/>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noProof="0"/>
              <a:t>MM.DD.20XX</a:t>
            </a:r>
          </a:p>
        </p:txBody>
      </p:sp>
      <p:sp>
        <p:nvSpPr>
          <p:cNvPr id="5" name="Footer Placeholder 4"/>
          <p:cNvSpPr>
            <a:spLocks noGrp="1"/>
          </p:cNvSpPr>
          <p:nvPr>
            <p:ph type="ftr" sz="quarter" idx="11"/>
          </p:nvPr>
        </p:nvSpPr>
        <p:spPr/>
        <p:txBody>
          <a:bodyPr/>
          <a:lstStyle/>
          <a:p>
            <a:r>
              <a:rPr lang="en-US" noProof="0"/>
              <a:t>ADD A FOOTER</a:t>
            </a:r>
          </a:p>
        </p:txBody>
      </p:sp>
      <p:sp>
        <p:nvSpPr>
          <p:cNvPr id="6" name="Slide Number Placeholder 5"/>
          <p:cNvSpPr>
            <a:spLocks noGrp="1"/>
          </p:cNvSpPr>
          <p:nvPr>
            <p:ph type="sldNum" sz="quarter" idx="12"/>
          </p:nvPr>
        </p:nvSpPr>
        <p:spPr/>
        <p:txBody>
          <a:bodyPr/>
          <a:lstStyle/>
          <a:p>
            <a:fld id="{D495E168-DA5E-4888-8D8A-92B118324C14}" type="slidenum">
              <a:rPr lang="en-US" noProof="0" smtClean="0"/>
              <a:pPr/>
              <a:t>‹#›</a:t>
            </a:fld>
            <a:endParaRPr lang="en-US" noProof="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2512174"/>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a:p>
        </p:txBody>
      </p:sp>
    </p:spTree>
    <p:extLst>
      <p:ext uri="{BB962C8B-B14F-4D97-AF65-F5344CB8AC3E}">
        <p14:creationId xmlns:p14="http://schemas.microsoft.com/office/powerpoint/2010/main" val="13768824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462204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noProof="0"/>
              <a:t>MM.DD.20XX</a:t>
            </a:r>
          </a:p>
        </p:txBody>
      </p:sp>
      <p:sp>
        <p:nvSpPr>
          <p:cNvPr id="5" name="Footer Placeholder 4"/>
          <p:cNvSpPr>
            <a:spLocks noGrp="1"/>
          </p:cNvSpPr>
          <p:nvPr>
            <p:ph type="ftr" sz="quarter" idx="11"/>
          </p:nvPr>
        </p:nvSpPr>
        <p:spPr/>
        <p:txBody>
          <a:bodyPr/>
          <a:lstStyle/>
          <a:p>
            <a:r>
              <a:rPr lang="en-US" noProof="0"/>
              <a:t>ADD A FOOTER</a:t>
            </a:r>
          </a:p>
        </p:txBody>
      </p:sp>
      <p:sp>
        <p:nvSpPr>
          <p:cNvPr id="6" name="Slide Number Placeholder 5"/>
          <p:cNvSpPr>
            <a:spLocks noGrp="1"/>
          </p:cNvSpPr>
          <p:nvPr>
            <p:ph type="sldNum" sz="quarter" idx="12"/>
          </p:nvPr>
        </p:nvSpPr>
        <p:spPr/>
        <p:txBody>
          <a:bodyPr/>
          <a:lstStyle/>
          <a:p>
            <a:fld id="{D495E168-DA5E-4888-8D8A-92B118324C14}" type="slidenum">
              <a:rPr lang="en-US" noProof="0" smtClean="0"/>
              <a:pPr/>
              <a:t>‹#›</a:t>
            </a:fld>
            <a:endParaRPr lang="en-US" noProof="0"/>
          </a:p>
        </p:txBody>
      </p:sp>
      <p:sp>
        <p:nvSpPr>
          <p:cNvPr id="8" name="Rectangle 7" descr="View of a lake and mountain range">
            <a:extLst>
              <a:ext uri="{FF2B5EF4-FFF2-40B4-BE49-F238E27FC236}">
                <a16:creationId xmlns:a16="http://schemas.microsoft.com/office/drawing/2014/main" id="{EEFD1099-99C1-A4A5-1503-DFA02BFC267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a:p>
        </p:txBody>
      </p:sp>
      <p:sp>
        <p:nvSpPr>
          <p:cNvPr id="9" name="Rectangle 8">
            <a:extLst>
              <a:ext uri="{FF2B5EF4-FFF2-40B4-BE49-F238E27FC236}">
                <a16:creationId xmlns:a16="http://schemas.microsoft.com/office/drawing/2014/main" id="{5F4312F5-F17D-9E16-9CB9-515319DE02F3}"/>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a:p>
        </p:txBody>
      </p:sp>
      <p:sp>
        <p:nvSpPr>
          <p:cNvPr id="10" name="Oval 9">
            <a:extLst>
              <a:ext uri="{FF2B5EF4-FFF2-40B4-BE49-F238E27FC236}">
                <a16:creationId xmlns:a16="http://schemas.microsoft.com/office/drawing/2014/main" id="{F44FFC0D-CAA9-D3AE-629E-D9274AD78421}"/>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a:p>
        </p:txBody>
      </p:sp>
      <p:sp>
        <p:nvSpPr>
          <p:cNvPr id="11" name="Rectangle 10">
            <a:extLst>
              <a:ext uri="{FF2B5EF4-FFF2-40B4-BE49-F238E27FC236}">
                <a16:creationId xmlns:a16="http://schemas.microsoft.com/office/drawing/2014/main" id="{DCC9664C-2716-38F5-50D6-86670D662003}"/>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a:p>
        </p:txBody>
      </p:sp>
    </p:spTree>
    <p:extLst>
      <p:ext uri="{BB962C8B-B14F-4D97-AF65-F5344CB8AC3E}">
        <p14:creationId xmlns:p14="http://schemas.microsoft.com/office/powerpoint/2010/main" val="23610944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6217454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a:p>
        </p:txBody>
      </p:sp>
    </p:spTree>
    <p:extLst>
      <p:ext uri="{BB962C8B-B14F-4D97-AF65-F5344CB8AC3E}">
        <p14:creationId xmlns:p14="http://schemas.microsoft.com/office/powerpoint/2010/main" val="12486779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chart</a:t>
            </a:r>
          </a:p>
        </p:txBody>
      </p:sp>
    </p:spTree>
    <p:extLst>
      <p:ext uri="{BB962C8B-B14F-4D97-AF65-F5344CB8AC3E}">
        <p14:creationId xmlns:p14="http://schemas.microsoft.com/office/powerpoint/2010/main" val="19759823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table</a:t>
            </a:r>
          </a:p>
        </p:txBody>
      </p:sp>
    </p:spTree>
    <p:extLst>
      <p:ext uri="{BB962C8B-B14F-4D97-AF65-F5344CB8AC3E}">
        <p14:creationId xmlns:p14="http://schemas.microsoft.com/office/powerpoint/2010/main" val="41305848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C23D1-BE9A-4E52-9BEF-D55C4CB7574F}"/>
              </a:ext>
              <a:ext uri="{C183D7F6-B498-43B3-948B-1728B52AA6E4}">
                <adec:decorative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a:p>
        </p:txBody>
      </p:sp>
    </p:spTree>
    <p:extLst>
      <p:ext uri="{BB962C8B-B14F-4D97-AF65-F5344CB8AC3E}">
        <p14:creationId xmlns:p14="http://schemas.microsoft.com/office/powerpoint/2010/main" val="34136226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a:t>ADD A FOOTER</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a:t>Click icon to add media</a:t>
            </a:r>
          </a:p>
        </p:txBody>
      </p:sp>
    </p:spTree>
    <p:extLst>
      <p:ext uri="{BB962C8B-B14F-4D97-AF65-F5344CB8AC3E}">
        <p14:creationId xmlns:p14="http://schemas.microsoft.com/office/powerpoint/2010/main" val="5564725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id="{540A1271-E1E7-40AB-9552-9B4249544008}"/>
              </a:ext>
              <a:ext uri="{C183D7F6-B498-43B3-948B-1728B52AA6E4}">
                <adec:decorative xmlns:adec="http://schemas.microsoft.com/office/drawing/2017/decorative"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a:p>
        </p:txBody>
      </p:sp>
    </p:spTree>
    <p:extLst>
      <p:ext uri="{BB962C8B-B14F-4D97-AF65-F5344CB8AC3E}">
        <p14:creationId xmlns:p14="http://schemas.microsoft.com/office/powerpoint/2010/main" val="10925180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88C711-3D16-496B-BF96-001A0C0A3AAF}"/>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a:t>Click to edit Master subtitle style</a:t>
            </a:r>
          </a:p>
        </p:txBody>
      </p:sp>
    </p:spTree>
    <p:extLst>
      <p:ext uri="{BB962C8B-B14F-4D97-AF65-F5344CB8AC3E}">
        <p14:creationId xmlns:p14="http://schemas.microsoft.com/office/powerpoint/2010/main" val="40385532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335114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noProof="0"/>
              <a:t>MM.DD.20XX</a:t>
            </a:r>
          </a:p>
        </p:txBody>
      </p:sp>
      <p:sp>
        <p:nvSpPr>
          <p:cNvPr id="5" name="Footer Placeholder 4"/>
          <p:cNvSpPr>
            <a:spLocks noGrp="1"/>
          </p:cNvSpPr>
          <p:nvPr>
            <p:ph type="ftr" sz="quarter" idx="11"/>
          </p:nvPr>
        </p:nvSpPr>
        <p:spPr/>
        <p:txBody>
          <a:bodyPr/>
          <a:lstStyle/>
          <a:p>
            <a:r>
              <a:rPr lang="en-US" noProof="0"/>
              <a:t>ADD A FOOTER</a:t>
            </a:r>
          </a:p>
        </p:txBody>
      </p:sp>
      <p:sp>
        <p:nvSpPr>
          <p:cNvPr id="6" name="Slide Number Placeholder 5"/>
          <p:cNvSpPr>
            <a:spLocks noGrp="1"/>
          </p:cNvSpPr>
          <p:nvPr>
            <p:ph type="sldNum" sz="quarter" idx="12"/>
          </p:nvPr>
        </p:nvSpPr>
        <p:spPr/>
        <p:txBody>
          <a:bodyPr/>
          <a:lstStyle/>
          <a:p>
            <a:fld id="{D495E168-DA5E-4888-8D8A-92B118324C14}" type="slidenum">
              <a:rPr lang="en-US" noProof="0" smtClean="0"/>
              <a:pPr/>
              <a:t>‹#›</a:t>
            </a:fld>
            <a:endParaRPr lang="en-US" noProof="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EA490273-470B-01E4-618F-7BCE03261604}"/>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a:p>
        </p:txBody>
      </p:sp>
      <p:sp>
        <p:nvSpPr>
          <p:cNvPr id="8" name="Rectangle 7" descr="View of a lake and mountain range">
            <a:extLst>
              <a:ext uri="{FF2B5EF4-FFF2-40B4-BE49-F238E27FC236}">
                <a16:creationId xmlns:a16="http://schemas.microsoft.com/office/drawing/2014/main" id="{797966C3-1C00-469C-320A-126B964D259A}"/>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a:p>
        </p:txBody>
      </p:sp>
      <p:sp>
        <p:nvSpPr>
          <p:cNvPr id="9" name="Rectangle 8">
            <a:extLst>
              <a:ext uri="{FF2B5EF4-FFF2-40B4-BE49-F238E27FC236}">
                <a16:creationId xmlns:a16="http://schemas.microsoft.com/office/drawing/2014/main" id="{5BAAE354-9CA7-B7F2-B683-4391532CFC30}"/>
              </a:ext>
              <a:ext uri="{C183D7F6-B498-43B3-948B-1728B52AA6E4}">
                <adec:decorative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a:p>
        </p:txBody>
      </p:sp>
      <p:sp>
        <p:nvSpPr>
          <p:cNvPr id="10" name="Oval 9">
            <a:extLst>
              <a:ext uri="{FF2B5EF4-FFF2-40B4-BE49-F238E27FC236}">
                <a16:creationId xmlns:a16="http://schemas.microsoft.com/office/drawing/2014/main" id="{750DCBF8-4003-10C7-13B4-DBAFFC222C24}"/>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a:p>
        </p:txBody>
      </p:sp>
      <p:sp>
        <p:nvSpPr>
          <p:cNvPr id="11" name="Rectangle 10">
            <a:extLst>
              <a:ext uri="{FF2B5EF4-FFF2-40B4-BE49-F238E27FC236}">
                <a16:creationId xmlns:a16="http://schemas.microsoft.com/office/drawing/2014/main" id="{FCDD977D-197C-EBB9-7CD2-243401FA1F92}"/>
              </a:ext>
              <a:ext uri="{C183D7F6-B498-43B3-948B-1728B52AA6E4}">
                <adec:decorative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a:p>
        </p:txBody>
      </p:sp>
    </p:spTree>
    <p:extLst>
      <p:ext uri="{BB962C8B-B14F-4D97-AF65-F5344CB8AC3E}">
        <p14:creationId xmlns:p14="http://schemas.microsoft.com/office/powerpoint/2010/main" val="280501271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p>
        </p:txBody>
      </p:sp>
    </p:spTree>
    <p:extLst>
      <p:ext uri="{BB962C8B-B14F-4D97-AF65-F5344CB8AC3E}">
        <p14:creationId xmlns:p14="http://schemas.microsoft.com/office/powerpoint/2010/main" val="3698307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4183200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a:p>
        </p:txBody>
      </p:sp>
    </p:spTree>
    <p:extLst>
      <p:ext uri="{BB962C8B-B14F-4D97-AF65-F5344CB8AC3E}">
        <p14:creationId xmlns:p14="http://schemas.microsoft.com/office/powerpoint/2010/main" val="26263062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a:t>Click icon to add picture</a:t>
            </a:r>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a:t>Click icon to add picture</a:t>
            </a:r>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a:t>Click icon to add picture</a:t>
            </a:r>
          </a:p>
        </p:txBody>
      </p:sp>
    </p:spTree>
    <p:extLst>
      <p:ext uri="{BB962C8B-B14F-4D97-AF65-F5344CB8AC3E}">
        <p14:creationId xmlns:p14="http://schemas.microsoft.com/office/powerpoint/2010/main" val="311389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noProof="0"/>
              <a:t>MM.DD.20XX</a:t>
            </a:r>
          </a:p>
        </p:txBody>
      </p:sp>
      <p:sp>
        <p:nvSpPr>
          <p:cNvPr id="6" name="Footer Placeholder 5"/>
          <p:cNvSpPr>
            <a:spLocks noGrp="1"/>
          </p:cNvSpPr>
          <p:nvPr>
            <p:ph type="ftr" sz="quarter" idx="11"/>
          </p:nvPr>
        </p:nvSpPr>
        <p:spPr/>
        <p:txBody>
          <a:bodyPr/>
          <a:lstStyle/>
          <a:p>
            <a:r>
              <a:rPr lang="en-US" noProof="0"/>
              <a:t>ADD A FOOTER</a:t>
            </a:r>
          </a:p>
        </p:txBody>
      </p:sp>
      <p:sp>
        <p:nvSpPr>
          <p:cNvPr id="7" name="Slide Number Placeholder 6"/>
          <p:cNvSpPr>
            <a:spLocks noGrp="1"/>
          </p:cNvSpPr>
          <p:nvPr>
            <p:ph type="sldNum" sz="quarter" idx="12"/>
          </p:nvPr>
        </p:nvSpPr>
        <p:spPr/>
        <p:txBody>
          <a:bodyPr/>
          <a:lstStyle/>
          <a:p>
            <a:fld id="{D495E168-DA5E-4888-8D8A-92B118324C14}" type="slidenum">
              <a:rPr lang="en-US" noProof="0" smtClean="0"/>
              <a:pPr/>
              <a:t>‹#›</a:t>
            </a:fld>
            <a:endParaRPr lang="en-US" noProof="0"/>
          </a:p>
        </p:txBody>
      </p:sp>
      <p:sp>
        <p:nvSpPr>
          <p:cNvPr id="9" name="Rectangle 8" descr="View of a lake and mountain range">
            <a:extLst>
              <a:ext uri="{FF2B5EF4-FFF2-40B4-BE49-F238E27FC236}">
                <a16:creationId xmlns:a16="http://schemas.microsoft.com/office/drawing/2014/main" id="{EC197487-F327-5787-829C-C36D1326D905}"/>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a:p>
        </p:txBody>
      </p:sp>
      <p:sp>
        <p:nvSpPr>
          <p:cNvPr id="10" name="Rectangle 9">
            <a:extLst>
              <a:ext uri="{FF2B5EF4-FFF2-40B4-BE49-F238E27FC236}">
                <a16:creationId xmlns:a16="http://schemas.microsoft.com/office/drawing/2014/main" id="{B6C194C6-0D34-BF35-F47C-FC9FD764F9AB}"/>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a:p>
        </p:txBody>
      </p:sp>
      <p:sp>
        <p:nvSpPr>
          <p:cNvPr id="11" name="Oval 10">
            <a:extLst>
              <a:ext uri="{FF2B5EF4-FFF2-40B4-BE49-F238E27FC236}">
                <a16:creationId xmlns:a16="http://schemas.microsoft.com/office/drawing/2014/main" id="{876971CC-2619-91D4-2886-CE3F85AAF1B6}"/>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a:p>
        </p:txBody>
      </p:sp>
      <p:sp>
        <p:nvSpPr>
          <p:cNvPr id="12" name="Rectangle 11">
            <a:extLst>
              <a:ext uri="{FF2B5EF4-FFF2-40B4-BE49-F238E27FC236}">
                <a16:creationId xmlns:a16="http://schemas.microsoft.com/office/drawing/2014/main" id="{5414784A-72CC-CDE4-D8B2-393D6DF0CE08}"/>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a:p>
        </p:txBody>
      </p:sp>
    </p:spTree>
    <p:extLst>
      <p:ext uri="{BB962C8B-B14F-4D97-AF65-F5344CB8AC3E}">
        <p14:creationId xmlns:p14="http://schemas.microsoft.com/office/powerpoint/2010/main" val="10443307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noProof="0"/>
              <a:t>MM.DD.20XX</a:t>
            </a:r>
          </a:p>
        </p:txBody>
      </p:sp>
      <p:sp>
        <p:nvSpPr>
          <p:cNvPr id="8" name="Footer Placeholder 7"/>
          <p:cNvSpPr>
            <a:spLocks noGrp="1"/>
          </p:cNvSpPr>
          <p:nvPr>
            <p:ph type="ftr" sz="quarter" idx="11"/>
          </p:nvPr>
        </p:nvSpPr>
        <p:spPr/>
        <p:txBody>
          <a:bodyPr/>
          <a:lstStyle/>
          <a:p>
            <a:r>
              <a:rPr lang="en-US" noProof="0"/>
              <a:t>ADD A FOOTER</a:t>
            </a:r>
          </a:p>
        </p:txBody>
      </p:sp>
      <p:sp>
        <p:nvSpPr>
          <p:cNvPr id="9" name="Slide Number Placeholder 8"/>
          <p:cNvSpPr>
            <a:spLocks noGrp="1"/>
          </p:cNvSpPr>
          <p:nvPr>
            <p:ph type="sldNum" sz="quarter" idx="12"/>
          </p:nvPr>
        </p:nvSpPr>
        <p:spPr/>
        <p:txBody>
          <a:bodyPr/>
          <a:lstStyle/>
          <a:p>
            <a:fld id="{D495E168-DA5E-4888-8D8A-92B118324C14}" type="slidenum">
              <a:rPr lang="en-US" noProof="0" smtClean="0"/>
              <a:pPr/>
              <a:t>‹#›</a:t>
            </a:fld>
            <a:endParaRPr lang="en-US" noProof="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10" name="Rectangle 9" descr="View of a lake and mountain range">
            <a:extLst>
              <a:ext uri="{FF2B5EF4-FFF2-40B4-BE49-F238E27FC236}">
                <a16:creationId xmlns:a16="http://schemas.microsoft.com/office/drawing/2014/main" id="{EA7577B0-717C-AFE9-99DE-555C993DF7E7}"/>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a:p>
        </p:txBody>
      </p:sp>
      <p:sp>
        <p:nvSpPr>
          <p:cNvPr id="11" name="Rectangle 10">
            <a:extLst>
              <a:ext uri="{FF2B5EF4-FFF2-40B4-BE49-F238E27FC236}">
                <a16:creationId xmlns:a16="http://schemas.microsoft.com/office/drawing/2014/main" id="{FBD6B435-64F9-BAB8-3C4B-D2A5B18A2827}"/>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a:p>
        </p:txBody>
      </p:sp>
      <p:sp>
        <p:nvSpPr>
          <p:cNvPr id="12" name="Oval 11">
            <a:extLst>
              <a:ext uri="{FF2B5EF4-FFF2-40B4-BE49-F238E27FC236}">
                <a16:creationId xmlns:a16="http://schemas.microsoft.com/office/drawing/2014/main" id="{DCBF1840-EFFD-AAAE-630A-535BC3CD7C95}"/>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a:p>
        </p:txBody>
      </p:sp>
      <p:sp>
        <p:nvSpPr>
          <p:cNvPr id="13" name="Rectangle 12">
            <a:extLst>
              <a:ext uri="{FF2B5EF4-FFF2-40B4-BE49-F238E27FC236}">
                <a16:creationId xmlns:a16="http://schemas.microsoft.com/office/drawing/2014/main" id="{23A4EEDD-2466-94C7-B81C-0A3721DEF40E}"/>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a:p>
        </p:txBody>
      </p:sp>
    </p:spTree>
    <p:extLst>
      <p:ext uri="{BB962C8B-B14F-4D97-AF65-F5344CB8AC3E}">
        <p14:creationId xmlns:p14="http://schemas.microsoft.com/office/powerpoint/2010/main" val="1174193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noProof="0"/>
              <a:t>MM.DD.20XX</a:t>
            </a:r>
          </a:p>
        </p:txBody>
      </p:sp>
      <p:sp>
        <p:nvSpPr>
          <p:cNvPr id="4" name="Footer Placeholder 3"/>
          <p:cNvSpPr>
            <a:spLocks noGrp="1"/>
          </p:cNvSpPr>
          <p:nvPr>
            <p:ph type="ftr" sz="quarter" idx="11"/>
          </p:nvPr>
        </p:nvSpPr>
        <p:spPr/>
        <p:txBody>
          <a:bodyPr/>
          <a:lstStyle/>
          <a:p>
            <a:r>
              <a:rPr lang="en-US" noProof="0"/>
              <a:t>ADD A FOOTER</a:t>
            </a:r>
          </a:p>
        </p:txBody>
      </p:sp>
      <p:sp>
        <p:nvSpPr>
          <p:cNvPr id="5" name="Slide Number Placeholder 4"/>
          <p:cNvSpPr>
            <a:spLocks noGrp="1"/>
          </p:cNvSpPr>
          <p:nvPr>
            <p:ph type="sldNum" sz="quarter" idx="12"/>
          </p:nvPr>
        </p:nvSpPr>
        <p:spPr/>
        <p:txBody>
          <a:bodyPr/>
          <a:lstStyle/>
          <a:p>
            <a:fld id="{D495E168-DA5E-4888-8D8A-92B118324C14}" type="slidenum">
              <a:rPr lang="en-US" noProof="0" smtClean="0"/>
              <a:pPr/>
              <a:t>‹#›</a:t>
            </a:fld>
            <a:endParaRPr lang="en-US" noProof="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6" name="Rectangle 5" descr="Unpaved road lined with trees, mountain side drive">
            <a:extLst>
              <a:ext uri="{FF2B5EF4-FFF2-40B4-BE49-F238E27FC236}">
                <a16:creationId xmlns:a16="http://schemas.microsoft.com/office/drawing/2014/main" id="{07FC7D69-30BA-2151-3120-9B10C2EB863B}"/>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a:p>
        </p:txBody>
      </p:sp>
      <p:sp>
        <p:nvSpPr>
          <p:cNvPr id="7" name="Rectangle 6">
            <a:extLst>
              <a:ext uri="{FF2B5EF4-FFF2-40B4-BE49-F238E27FC236}">
                <a16:creationId xmlns:a16="http://schemas.microsoft.com/office/drawing/2014/main" id="{1796FB35-D617-DB9A-5E74-DE50A4C2ABA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a:p>
        </p:txBody>
      </p:sp>
      <p:sp>
        <p:nvSpPr>
          <p:cNvPr id="8" name="Oval 7">
            <a:extLst>
              <a:ext uri="{FF2B5EF4-FFF2-40B4-BE49-F238E27FC236}">
                <a16:creationId xmlns:a16="http://schemas.microsoft.com/office/drawing/2014/main" id="{F8DB43E9-4887-5E3A-CE96-A89C688585D4}"/>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a:p>
        </p:txBody>
      </p:sp>
      <p:sp>
        <p:nvSpPr>
          <p:cNvPr id="9" name="Rectangle 8">
            <a:extLst>
              <a:ext uri="{FF2B5EF4-FFF2-40B4-BE49-F238E27FC236}">
                <a16:creationId xmlns:a16="http://schemas.microsoft.com/office/drawing/2014/main" id="{66365931-32C6-1F2E-19DF-82BA0C74D4AD}"/>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a:p>
        </p:txBody>
      </p:sp>
    </p:spTree>
    <p:extLst>
      <p:ext uri="{BB962C8B-B14F-4D97-AF65-F5344CB8AC3E}">
        <p14:creationId xmlns:p14="http://schemas.microsoft.com/office/powerpoint/2010/main" val="2217397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a:t>MM.DD.20XX</a:t>
            </a:r>
          </a:p>
        </p:txBody>
      </p:sp>
      <p:sp>
        <p:nvSpPr>
          <p:cNvPr id="3" name="Footer Placeholder 2"/>
          <p:cNvSpPr>
            <a:spLocks noGrp="1"/>
          </p:cNvSpPr>
          <p:nvPr>
            <p:ph type="ftr" sz="quarter" idx="11"/>
          </p:nvPr>
        </p:nvSpPr>
        <p:spPr/>
        <p:txBody>
          <a:bodyPr/>
          <a:lstStyle/>
          <a:p>
            <a:r>
              <a:rPr lang="en-US" noProof="0"/>
              <a:t>ADD A FOOTER</a:t>
            </a:r>
          </a:p>
        </p:txBody>
      </p:sp>
      <p:sp>
        <p:nvSpPr>
          <p:cNvPr id="4" name="Slide Number Placeholder 3"/>
          <p:cNvSpPr>
            <a:spLocks noGrp="1"/>
          </p:cNvSpPr>
          <p:nvPr>
            <p:ph type="sldNum" sz="quarter" idx="12"/>
          </p:nvPr>
        </p:nvSpPr>
        <p:spPr/>
        <p:txBody>
          <a:bodyPr/>
          <a:lstStyle/>
          <a:p>
            <a:fld id="{D495E168-DA5E-4888-8D8A-92B118324C14}" type="slidenum">
              <a:rPr lang="en-US" noProof="0" smtClean="0"/>
              <a:pPr/>
              <a:t>‹#›</a:t>
            </a:fld>
            <a:endParaRPr lang="en-US" noProof="0"/>
          </a:p>
        </p:txBody>
      </p:sp>
      <p:sp>
        <p:nvSpPr>
          <p:cNvPr id="5" name="Rectangle 4" descr="Unpaved road lined with trees, mountain side drive">
            <a:extLst>
              <a:ext uri="{FF2B5EF4-FFF2-40B4-BE49-F238E27FC236}">
                <a16:creationId xmlns:a16="http://schemas.microsoft.com/office/drawing/2014/main" id="{6B04B864-3105-FC68-B863-50E6CE49782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a:p>
        </p:txBody>
      </p:sp>
      <p:sp>
        <p:nvSpPr>
          <p:cNvPr id="6" name="Rectangle 5">
            <a:extLst>
              <a:ext uri="{FF2B5EF4-FFF2-40B4-BE49-F238E27FC236}">
                <a16:creationId xmlns:a16="http://schemas.microsoft.com/office/drawing/2014/main" id="{C56AD13E-B5E5-02C5-B6A8-6CBB6B0BA49B}"/>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a:p>
        </p:txBody>
      </p:sp>
      <p:sp>
        <p:nvSpPr>
          <p:cNvPr id="7" name="Oval 6">
            <a:extLst>
              <a:ext uri="{FF2B5EF4-FFF2-40B4-BE49-F238E27FC236}">
                <a16:creationId xmlns:a16="http://schemas.microsoft.com/office/drawing/2014/main" id="{CA0BE4AC-FD3D-9B27-573F-F13ED023DA4F}"/>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a:p>
        </p:txBody>
      </p:sp>
    </p:spTree>
    <p:extLst>
      <p:ext uri="{BB962C8B-B14F-4D97-AF65-F5344CB8AC3E}">
        <p14:creationId xmlns:p14="http://schemas.microsoft.com/office/powerpoint/2010/main" val="1919606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noProof="0"/>
              <a:t>MM.DD.20XX</a:t>
            </a:r>
          </a:p>
        </p:txBody>
      </p:sp>
      <p:sp>
        <p:nvSpPr>
          <p:cNvPr id="6" name="Footer Placeholder 5"/>
          <p:cNvSpPr>
            <a:spLocks noGrp="1"/>
          </p:cNvSpPr>
          <p:nvPr>
            <p:ph type="ftr" sz="quarter" idx="11"/>
          </p:nvPr>
        </p:nvSpPr>
        <p:spPr/>
        <p:txBody>
          <a:bodyPr/>
          <a:lstStyle/>
          <a:p>
            <a:r>
              <a:rPr lang="en-US" noProof="0"/>
              <a:t>ADD A FOOTER</a:t>
            </a:r>
          </a:p>
        </p:txBody>
      </p:sp>
      <p:sp>
        <p:nvSpPr>
          <p:cNvPr id="7" name="Slide Number Placeholder 6"/>
          <p:cNvSpPr>
            <a:spLocks noGrp="1"/>
          </p:cNvSpPr>
          <p:nvPr>
            <p:ph type="sldNum" sz="quarter" idx="12"/>
          </p:nvPr>
        </p:nvSpPr>
        <p:spPr/>
        <p:txBody>
          <a:bodyPr/>
          <a:lstStyle/>
          <a:p>
            <a:fld id="{D495E168-DA5E-4888-8D8A-92B118324C14}" type="slidenum">
              <a:rPr lang="en-US" noProof="0" smtClean="0"/>
              <a:pPr/>
              <a:t>‹#›</a:t>
            </a:fld>
            <a:endParaRPr lang="en-US" noProof="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8" name="Rectangle 7" descr="View of a lake and mountain range">
            <a:extLst>
              <a:ext uri="{FF2B5EF4-FFF2-40B4-BE49-F238E27FC236}">
                <a16:creationId xmlns:a16="http://schemas.microsoft.com/office/drawing/2014/main" id="{B8A313FA-CA04-9A3B-B563-7B5092909F79}"/>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a:p>
        </p:txBody>
      </p:sp>
      <p:sp>
        <p:nvSpPr>
          <p:cNvPr id="9" name="Rectangle 8">
            <a:extLst>
              <a:ext uri="{FF2B5EF4-FFF2-40B4-BE49-F238E27FC236}">
                <a16:creationId xmlns:a16="http://schemas.microsoft.com/office/drawing/2014/main" id="{9DE2A2F7-CE3B-A03F-9466-8286F9800F90}"/>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a:p>
        </p:txBody>
      </p:sp>
      <p:sp>
        <p:nvSpPr>
          <p:cNvPr id="10" name="Oval 9">
            <a:extLst>
              <a:ext uri="{FF2B5EF4-FFF2-40B4-BE49-F238E27FC236}">
                <a16:creationId xmlns:a16="http://schemas.microsoft.com/office/drawing/2014/main" id="{B7C67907-829A-CAF5-0211-B01CD2731310}"/>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a:p>
        </p:txBody>
      </p:sp>
      <p:sp>
        <p:nvSpPr>
          <p:cNvPr id="11" name="Rectangle 10">
            <a:extLst>
              <a:ext uri="{FF2B5EF4-FFF2-40B4-BE49-F238E27FC236}">
                <a16:creationId xmlns:a16="http://schemas.microsoft.com/office/drawing/2014/main" id="{50EF294D-933C-8A66-8CB7-B2EDEECFC01D}"/>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a:p>
        </p:txBody>
      </p:sp>
    </p:spTree>
    <p:extLst>
      <p:ext uri="{BB962C8B-B14F-4D97-AF65-F5344CB8AC3E}">
        <p14:creationId xmlns:p14="http://schemas.microsoft.com/office/powerpoint/2010/main" val="1840430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noProof="0"/>
              <a:t>MM.DD.20XX</a:t>
            </a:r>
          </a:p>
        </p:txBody>
      </p:sp>
      <p:sp>
        <p:nvSpPr>
          <p:cNvPr id="6" name="Footer Placeholder 5"/>
          <p:cNvSpPr>
            <a:spLocks noGrp="1"/>
          </p:cNvSpPr>
          <p:nvPr>
            <p:ph type="ftr" sz="quarter" idx="11"/>
          </p:nvPr>
        </p:nvSpPr>
        <p:spPr/>
        <p:txBody>
          <a:bodyPr/>
          <a:lstStyle/>
          <a:p>
            <a:r>
              <a:rPr lang="en-US" noProof="0"/>
              <a:t>ADD A FOOTER</a:t>
            </a:r>
          </a:p>
        </p:txBody>
      </p:sp>
      <p:sp>
        <p:nvSpPr>
          <p:cNvPr id="7" name="Slide Number Placeholder 6"/>
          <p:cNvSpPr>
            <a:spLocks noGrp="1"/>
          </p:cNvSpPr>
          <p:nvPr>
            <p:ph type="sldNum" sz="quarter" idx="12"/>
          </p:nvPr>
        </p:nvSpPr>
        <p:spPr/>
        <p:txBody>
          <a:bodyPr/>
          <a:lstStyle/>
          <a:p>
            <a:fld id="{D495E168-DA5E-4888-8D8A-92B118324C14}" type="slidenum">
              <a:rPr lang="en-US" noProof="0" smtClean="0"/>
              <a:pPr/>
              <a:t>‹#›</a:t>
            </a:fld>
            <a:endParaRPr lang="en-US" noProof="0"/>
          </a:p>
        </p:txBody>
      </p:sp>
      <p:sp>
        <p:nvSpPr>
          <p:cNvPr id="3" name="Rectangle 2" descr="View of a lake and mountain range">
            <a:extLst>
              <a:ext uri="{FF2B5EF4-FFF2-40B4-BE49-F238E27FC236}">
                <a16:creationId xmlns:a16="http://schemas.microsoft.com/office/drawing/2014/main" id="{B65C9FE2-ACC8-4CFA-F085-7A78E958EFC5}"/>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a:p>
        </p:txBody>
      </p:sp>
      <p:sp>
        <p:nvSpPr>
          <p:cNvPr id="8" name="Rectangle 7">
            <a:extLst>
              <a:ext uri="{FF2B5EF4-FFF2-40B4-BE49-F238E27FC236}">
                <a16:creationId xmlns:a16="http://schemas.microsoft.com/office/drawing/2014/main" id="{04F82643-2A28-2B15-61DA-F9129C4878ED}"/>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a:p>
        </p:txBody>
      </p:sp>
      <p:sp>
        <p:nvSpPr>
          <p:cNvPr id="9" name="Oval 8">
            <a:extLst>
              <a:ext uri="{FF2B5EF4-FFF2-40B4-BE49-F238E27FC236}">
                <a16:creationId xmlns:a16="http://schemas.microsoft.com/office/drawing/2014/main" id="{2494D642-E61B-CC31-3736-3A1AF452D788}"/>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a:p>
        </p:txBody>
      </p:sp>
      <p:sp>
        <p:nvSpPr>
          <p:cNvPr id="10" name="Rectangle 9">
            <a:extLst>
              <a:ext uri="{FF2B5EF4-FFF2-40B4-BE49-F238E27FC236}">
                <a16:creationId xmlns:a16="http://schemas.microsoft.com/office/drawing/2014/main" id="{BD8B0215-D4B5-03B2-9B7F-E99C1720DF67}"/>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a:p>
        </p:txBody>
      </p:sp>
    </p:spTree>
    <p:extLst>
      <p:ext uri="{BB962C8B-B14F-4D97-AF65-F5344CB8AC3E}">
        <p14:creationId xmlns:p14="http://schemas.microsoft.com/office/powerpoint/2010/main" val="200775259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4.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39">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39">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r>
              <a:rPr lang="en-US" noProof="0"/>
              <a:t>MM.DD.20XX</a:t>
            </a:r>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noProof="0"/>
              <a:t>ADD A FOOTER</a:t>
            </a:r>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495E168-DA5E-4888-8D8A-92B118324C14}" type="slidenum">
              <a:rPr lang="en-US" noProof="0" smtClean="0"/>
              <a:pPr/>
              <a:t>‹#›</a:t>
            </a:fld>
            <a:endParaRPr lang="en-US" noProof="0"/>
          </a:p>
        </p:txBody>
      </p:sp>
    </p:spTree>
    <p:extLst>
      <p:ext uri="{BB962C8B-B14F-4D97-AF65-F5344CB8AC3E}">
        <p14:creationId xmlns:p14="http://schemas.microsoft.com/office/powerpoint/2010/main" val="1096497093"/>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 id="2147483825" r:id="rId21"/>
    <p:sldLayoutId id="2147483826" r:id="rId22"/>
    <p:sldLayoutId id="2147483827" r:id="rId23"/>
    <p:sldLayoutId id="2147483828" r:id="rId24"/>
    <p:sldLayoutId id="2147483829" r:id="rId25"/>
    <p:sldLayoutId id="2147483830" r:id="rId26"/>
    <p:sldLayoutId id="2147483677" r:id="rId27"/>
    <p:sldLayoutId id="2147483689" r:id="rId28"/>
    <p:sldLayoutId id="2147483690" r:id="rId29"/>
    <p:sldLayoutId id="2147483691" r:id="rId30"/>
    <p:sldLayoutId id="2147483692" r:id="rId31"/>
    <p:sldLayoutId id="2147483693" r:id="rId32"/>
    <p:sldLayoutId id="2147483694" r:id="rId33"/>
    <p:sldLayoutId id="2147483687" r:id="rId34"/>
    <p:sldLayoutId id="2147483695" r:id="rId35"/>
    <p:sldLayoutId id="2147483688" r:id="rId36"/>
  </p:sldLayoutIdLst>
  <p:hf hd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3.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36.png"/><Relationship Id="rId3" Type="http://schemas.openxmlformats.org/officeDocument/2006/relationships/image" Target="../media/image30.png"/><Relationship Id="rId7" Type="http://schemas.openxmlformats.org/officeDocument/2006/relationships/image" Target="../media/image33.png"/><Relationship Id="rId12" Type="http://schemas.openxmlformats.org/officeDocument/2006/relationships/customXml" Target="../ink/ink5.xml"/><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customXml" Target="../ink/ink2.xml"/><Relationship Id="rId11" Type="http://schemas.openxmlformats.org/officeDocument/2006/relationships/image" Target="../media/image35.png"/><Relationship Id="rId5" Type="http://schemas.openxmlformats.org/officeDocument/2006/relationships/image" Target="../media/image32.png"/><Relationship Id="rId10" Type="http://schemas.openxmlformats.org/officeDocument/2006/relationships/customXml" Target="../ink/ink4.xml"/><Relationship Id="rId4" Type="http://schemas.openxmlformats.org/officeDocument/2006/relationships/image" Target="../media/image31.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22.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8" Type="http://schemas.openxmlformats.org/officeDocument/2006/relationships/customXml" Target="../ink/ink7.xml"/><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25.xml"/><Relationship Id="rId6" Type="http://schemas.openxmlformats.org/officeDocument/2006/relationships/customXml" Target="../ink/ink6.xml"/><Relationship Id="rId11" Type="http://schemas.openxmlformats.org/officeDocument/2006/relationships/image" Target="../media/image44.png"/><Relationship Id="rId5" Type="http://schemas.openxmlformats.org/officeDocument/2006/relationships/image" Target="../media/image41.png"/><Relationship Id="rId10" Type="http://schemas.openxmlformats.org/officeDocument/2006/relationships/customXml" Target="../ink/ink8.xml"/><Relationship Id="rId4" Type="http://schemas.openxmlformats.org/officeDocument/2006/relationships/image" Target="../media/image40.png"/><Relationship Id="rId9"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8" Type="http://schemas.openxmlformats.org/officeDocument/2006/relationships/customXml" Target="../ink/ink10.xml"/><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customXml" Target="../ink/ink9.xml"/><Relationship Id="rId11" Type="http://schemas.openxmlformats.org/officeDocument/2006/relationships/image" Target="../media/image52.png"/><Relationship Id="rId5" Type="http://schemas.openxmlformats.org/officeDocument/2006/relationships/image" Target="../media/image49.png"/><Relationship Id="rId10" Type="http://schemas.openxmlformats.org/officeDocument/2006/relationships/customXml" Target="../ink/ink11.xml"/><Relationship Id="rId4" Type="http://schemas.openxmlformats.org/officeDocument/2006/relationships/image" Target="../media/image48.png"/><Relationship Id="rId9"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25.xml"/><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25.xml"/><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8" Type="http://schemas.openxmlformats.org/officeDocument/2006/relationships/customXml" Target="../ink/ink13.xml"/><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25.xml"/><Relationship Id="rId6" Type="http://schemas.openxmlformats.org/officeDocument/2006/relationships/customXml" Target="../ink/ink12.xml"/><Relationship Id="rId11" Type="http://schemas.openxmlformats.org/officeDocument/2006/relationships/image" Target="../media/image63.png"/><Relationship Id="rId5" Type="http://schemas.openxmlformats.org/officeDocument/2006/relationships/image" Target="../media/image60.png"/><Relationship Id="rId10" Type="http://schemas.openxmlformats.org/officeDocument/2006/relationships/customXml" Target="../ink/ink14.xml"/><Relationship Id="rId4" Type="http://schemas.openxmlformats.org/officeDocument/2006/relationships/image" Target="../media/image59.png"/><Relationship Id="rId9" Type="http://schemas.openxmlformats.org/officeDocument/2006/relationships/image" Target="../media/image62.png"/></Relationships>
</file>

<file path=ppt/slides/_rels/slide2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8" Type="http://schemas.openxmlformats.org/officeDocument/2006/relationships/customXml" Target="../ink/ink17.xml"/><Relationship Id="rId3" Type="http://schemas.openxmlformats.org/officeDocument/2006/relationships/image" Target="../media/image65.png"/><Relationship Id="rId7"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21.xml"/><Relationship Id="rId6" Type="http://schemas.openxmlformats.org/officeDocument/2006/relationships/customXml" Target="../ink/ink16.xml"/><Relationship Id="rId11" Type="http://schemas.openxmlformats.org/officeDocument/2006/relationships/image" Target="../media/image69.png"/><Relationship Id="rId5" Type="http://schemas.openxmlformats.org/officeDocument/2006/relationships/image" Target="../media/image66.png"/><Relationship Id="rId10" Type="http://schemas.openxmlformats.org/officeDocument/2006/relationships/customXml" Target="../ink/ink18.xml"/><Relationship Id="rId4" Type="http://schemas.openxmlformats.org/officeDocument/2006/relationships/customXml" Target="../ink/ink15.xml"/><Relationship Id="rId9" Type="http://schemas.openxmlformats.org/officeDocument/2006/relationships/image" Target="../media/image6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8" Type="http://schemas.openxmlformats.org/officeDocument/2006/relationships/customXml" Target="../ink/ink21.xml"/><Relationship Id="rId13" Type="http://schemas.openxmlformats.org/officeDocument/2006/relationships/image" Target="../media/image78.png"/><Relationship Id="rId18" Type="http://schemas.openxmlformats.org/officeDocument/2006/relationships/customXml" Target="../ink/ink26.xml"/><Relationship Id="rId26" Type="http://schemas.openxmlformats.org/officeDocument/2006/relationships/customXml" Target="../ink/ink30.xml"/><Relationship Id="rId3" Type="http://schemas.openxmlformats.org/officeDocument/2006/relationships/image" Target="../media/image73.png"/><Relationship Id="rId21" Type="http://schemas.openxmlformats.org/officeDocument/2006/relationships/image" Target="../media/image82.png"/><Relationship Id="rId7" Type="http://schemas.openxmlformats.org/officeDocument/2006/relationships/image" Target="../media/image75.png"/><Relationship Id="rId12" Type="http://schemas.openxmlformats.org/officeDocument/2006/relationships/customXml" Target="../ink/ink23.xml"/><Relationship Id="rId17" Type="http://schemas.openxmlformats.org/officeDocument/2006/relationships/image" Target="../media/image80.png"/><Relationship Id="rId25" Type="http://schemas.openxmlformats.org/officeDocument/2006/relationships/image" Target="../media/image84.png"/><Relationship Id="rId2" Type="http://schemas.openxmlformats.org/officeDocument/2006/relationships/image" Target="../media/image72.png"/><Relationship Id="rId16" Type="http://schemas.openxmlformats.org/officeDocument/2006/relationships/customXml" Target="../ink/ink25.xml"/><Relationship Id="rId20" Type="http://schemas.openxmlformats.org/officeDocument/2006/relationships/customXml" Target="../ink/ink27.xml"/><Relationship Id="rId1" Type="http://schemas.openxmlformats.org/officeDocument/2006/relationships/slideLayout" Target="../slideLayouts/slideLayout21.xml"/><Relationship Id="rId6" Type="http://schemas.openxmlformats.org/officeDocument/2006/relationships/customXml" Target="../ink/ink20.xml"/><Relationship Id="rId11" Type="http://schemas.openxmlformats.org/officeDocument/2006/relationships/image" Target="../media/image77.png"/><Relationship Id="rId24" Type="http://schemas.openxmlformats.org/officeDocument/2006/relationships/customXml" Target="../ink/ink29.xml"/><Relationship Id="rId5" Type="http://schemas.openxmlformats.org/officeDocument/2006/relationships/image" Target="../media/image74.png"/><Relationship Id="rId15" Type="http://schemas.openxmlformats.org/officeDocument/2006/relationships/image" Target="../media/image79.png"/><Relationship Id="rId23" Type="http://schemas.openxmlformats.org/officeDocument/2006/relationships/image" Target="../media/image83.png"/><Relationship Id="rId28" Type="http://schemas.openxmlformats.org/officeDocument/2006/relationships/image" Target="../media/image86.png"/><Relationship Id="rId10" Type="http://schemas.openxmlformats.org/officeDocument/2006/relationships/customXml" Target="../ink/ink22.xml"/><Relationship Id="rId19" Type="http://schemas.openxmlformats.org/officeDocument/2006/relationships/image" Target="../media/image81.png"/><Relationship Id="rId4" Type="http://schemas.openxmlformats.org/officeDocument/2006/relationships/customXml" Target="../ink/ink19.xml"/><Relationship Id="rId9" Type="http://schemas.openxmlformats.org/officeDocument/2006/relationships/image" Target="../media/image76.png"/><Relationship Id="rId14" Type="http://schemas.openxmlformats.org/officeDocument/2006/relationships/customXml" Target="../ink/ink24.xml"/><Relationship Id="rId22" Type="http://schemas.openxmlformats.org/officeDocument/2006/relationships/customXml" Target="../ink/ink28.xml"/><Relationship Id="rId27" Type="http://schemas.openxmlformats.org/officeDocument/2006/relationships/image" Target="../media/image8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customXml" Target="../ink/ink1.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hyperlink" Target="https://archive-beta.ics.uci.edu/"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1.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B9478B-F728-09DE-0042-B21890766B8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 contrast="-27000"/>
                    </a14:imgEffect>
                  </a14:imgLayer>
                </a14:imgProps>
              </a:ext>
            </a:extLst>
          </a:blip>
          <a:stretch>
            <a:fillRect/>
          </a:stretch>
        </p:blipFill>
        <p:spPr>
          <a:xfrm>
            <a:off x="6691274" y="2236312"/>
            <a:ext cx="5110691" cy="3415239"/>
          </a:xfrm>
          <a:prstGeom prst="rect">
            <a:avLst/>
          </a:prstGeom>
          <a:noFill/>
        </p:spPr>
      </p:pic>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a:xfrm>
            <a:off x="1232330" y="660355"/>
            <a:ext cx="10117959" cy="2281355"/>
          </a:xfrm>
        </p:spPr>
        <p:txBody>
          <a:bodyPr/>
          <a:lstStyle/>
          <a:p>
            <a:r>
              <a:rPr lang="en-US"/>
              <a:t>Bike Rental Prediction</a:t>
            </a:r>
            <a:endParaRPr lang="ru-RU"/>
          </a:p>
        </p:txBody>
      </p:sp>
      <p:sp>
        <p:nvSpPr>
          <p:cNvPr id="4" name="Text Placeholder 3">
            <a:extLst>
              <a:ext uri="{FF2B5EF4-FFF2-40B4-BE49-F238E27FC236}">
                <a16:creationId xmlns:a16="http://schemas.microsoft.com/office/drawing/2014/main" id="{1E70722D-0BC0-4487-812D-1E4E0DEC1129}"/>
              </a:ext>
            </a:extLst>
          </p:cNvPr>
          <p:cNvSpPr>
            <a:spLocks noGrp="1"/>
          </p:cNvSpPr>
          <p:nvPr>
            <p:ph type="body" sz="quarter" idx="13"/>
          </p:nvPr>
        </p:nvSpPr>
        <p:spPr>
          <a:xfrm>
            <a:off x="1044993" y="3612177"/>
            <a:ext cx="10090287" cy="1101897"/>
          </a:xfrm>
        </p:spPr>
        <p:txBody>
          <a:bodyPr/>
          <a:lstStyle/>
          <a:p>
            <a:r>
              <a:rPr lang="en-US"/>
              <a:t>April 5</a:t>
            </a:r>
            <a:r>
              <a:rPr lang="en-US" baseline="30000"/>
              <a:t>th</a:t>
            </a:r>
            <a:r>
              <a:rPr lang="en-US"/>
              <a:t>, 2023</a:t>
            </a:r>
            <a:endParaRPr lang="ru-RU"/>
          </a:p>
        </p:txBody>
      </p:sp>
      <p:sp>
        <p:nvSpPr>
          <p:cNvPr id="6" name="TextBox 5">
            <a:extLst>
              <a:ext uri="{FF2B5EF4-FFF2-40B4-BE49-F238E27FC236}">
                <a16:creationId xmlns:a16="http://schemas.microsoft.com/office/drawing/2014/main" id="{AA2365C2-A271-A622-1F2C-7C0B937BF29F}"/>
              </a:ext>
            </a:extLst>
          </p:cNvPr>
          <p:cNvSpPr txBox="1"/>
          <p:nvPr/>
        </p:nvSpPr>
        <p:spPr>
          <a:xfrm>
            <a:off x="299867" y="4634910"/>
            <a:ext cx="2139879" cy="923330"/>
          </a:xfrm>
          <a:prstGeom prst="rect">
            <a:avLst/>
          </a:prstGeom>
          <a:noFill/>
        </p:spPr>
        <p:txBody>
          <a:bodyPr wrap="square" rtlCol="0">
            <a:spAutoFit/>
          </a:bodyPr>
          <a:lstStyle/>
          <a:p>
            <a:r>
              <a:rPr lang="en-CA">
                <a:solidFill>
                  <a:schemeClr val="bg1"/>
                </a:solidFill>
              </a:rPr>
              <a:t>Mohammad Ahmadi</a:t>
            </a:r>
          </a:p>
          <a:p>
            <a:r>
              <a:rPr lang="en-CA">
                <a:solidFill>
                  <a:schemeClr val="bg1"/>
                </a:solidFill>
              </a:rPr>
              <a:t>Zach Huntley</a:t>
            </a:r>
          </a:p>
          <a:p>
            <a:r>
              <a:rPr lang="en-CA">
                <a:solidFill>
                  <a:schemeClr val="bg1"/>
                </a:solidFill>
              </a:rPr>
              <a:t>Anurag Singh</a:t>
            </a:r>
          </a:p>
        </p:txBody>
      </p:sp>
    </p:spTree>
    <p:extLst>
      <p:ext uri="{BB962C8B-B14F-4D97-AF65-F5344CB8AC3E}">
        <p14:creationId xmlns:p14="http://schemas.microsoft.com/office/powerpoint/2010/main" val="2142316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a:lstStyle/>
          <a:p>
            <a:fld id="{D495E168-DA5E-4888-8D8A-92B118324C14}" type="slidenum">
              <a:rPr lang="en-US" smtClean="0"/>
              <a:pPr/>
              <a:t>10</a:t>
            </a:fld>
            <a:endParaRPr lang="en-US"/>
          </a:p>
        </p:txBody>
      </p:sp>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p:txBody>
          <a:bodyPr>
            <a:normAutofit fontScale="90000"/>
          </a:bodyPr>
          <a:lstStyle/>
          <a:p>
            <a:r>
              <a:rPr lang="en-US"/>
              <a:t>Feature Engineering</a:t>
            </a:r>
          </a:p>
        </p:txBody>
      </p:sp>
      <p:sp>
        <p:nvSpPr>
          <p:cNvPr id="6" name="TextBox 5">
            <a:extLst>
              <a:ext uri="{FF2B5EF4-FFF2-40B4-BE49-F238E27FC236}">
                <a16:creationId xmlns:a16="http://schemas.microsoft.com/office/drawing/2014/main" id="{9A18B0DF-B648-4C54-B914-CE546220FFA0}"/>
              </a:ext>
            </a:extLst>
          </p:cNvPr>
          <p:cNvSpPr txBox="1"/>
          <p:nvPr/>
        </p:nvSpPr>
        <p:spPr>
          <a:xfrm>
            <a:off x="1104902" y="3290811"/>
            <a:ext cx="4648198" cy="1200329"/>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endParaRPr lang="en-CA">
              <a:solidFill>
                <a:schemeClr val="bg1"/>
              </a:solidFill>
            </a:endParaRPr>
          </a:p>
          <a:p>
            <a:pPr marL="285750" indent="-285750">
              <a:buFont typeface="Arial" panose="020B0604020202020204" pitchFamily="34" charset="0"/>
              <a:buChar char="•"/>
            </a:pPr>
            <a:endParaRPr lang="en-CA"/>
          </a:p>
          <a:p>
            <a:pPr marL="285750" indent="-285750">
              <a:buFont typeface="Arial" panose="020B0604020202020204" pitchFamily="34" charset="0"/>
              <a:buChar char="•"/>
            </a:pPr>
            <a:endParaRPr lang="en-CA"/>
          </a:p>
          <a:p>
            <a:pPr marL="285750" indent="-285750">
              <a:buFont typeface="Arial" panose="020B0604020202020204" pitchFamily="34" charset="0"/>
              <a:buChar char="•"/>
            </a:pPr>
            <a:endParaRPr lang="en-CA"/>
          </a:p>
        </p:txBody>
      </p:sp>
      <p:sp>
        <p:nvSpPr>
          <p:cNvPr id="7" name="Text Placeholder 6">
            <a:extLst>
              <a:ext uri="{FF2B5EF4-FFF2-40B4-BE49-F238E27FC236}">
                <a16:creationId xmlns:a16="http://schemas.microsoft.com/office/drawing/2014/main" id="{D4E2172F-025B-7C29-159E-9068694E25B6}"/>
              </a:ext>
            </a:extLst>
          </p:cNvPr>
          <p:cNvSpPr>
            <a:spLocks noGrp="1"/>
          </p:cNvSpPr>
          <p:nvPr>
            <p:ph type="body" sz="quarter" idx="16"/>
          </p:nvPr>
        </p:nvSpPr>
        <p:spPr/>
        <p:txBody>
          <a:bodyPr/>
          <a:lstStyle/>
          <a:p>
            <a:r>
              <a:rPr lang="en-US"/>
              <a:t>Outliers</a:t>
            </a:r>
          </a:p>
          <a:p>
            <a:r>
              <a:rPr lang="en-US"/>
              <a:t>Normalization</a:t>
            </a:r>
          </a:p>
        </p:txBody>
      </p:sp>
      <p:pic>
        <p:nvPicPr>
          <p:cNvPr id="9" name="Picture 9" descr="A picture containing graphical user interface&#10;&#10;Description automatically generated">
            <a:extLst>
              <a:ext uri="{FF2B5EF4-FFF2-40B4-BE49-F238E27FC236}">
                <a16:creationId xmlns:a16="http://schemas.microsoft.com/office/drawing/2014/main" id="{CCBD4460-4FBF-1D5F-A7AA-C9C765F42D1F}"/>
              </a:ext>
            </a:extLst>
          </p:cNvPr>
          <p:cNvPicPr>
            <a:picLocks noChangeAspect="1"/>
          </p:cNvPicPr>
          <p:nvPr/>
        </p:nvPicPr>
        <p:blipFill rotWithShape="1">
          <a:blip r:embed="rId2"/>
          <a:srcRect l="29091" t="21408" r="11074" b="6916"/>
          <a:stretch/>
        </p:blipFill>
        <p:spPr>
          <a:xfrm>
            <a:off x="5688106" y="237004"/>
            <a:ext cx="6285165" cy="4246095"/>
          </a:xfrm>
          <a:prstGeom prst="rect">
            <a:avLst/>
          </a:prstGeom>
        </p:spPr>
      </p:pic>
      <p:pic>
        <p:nvPicPr>
          <p:cNvPr id="10" name="Picture 10" descr="Graphical user interface, text, application&#10;&#10;Description automatically generated">
            <a:extLst>
              <a:ext uri="{FF2B5EF4-FFF2-40B4-BE49-F238E27FC236}">
                <a16:creationId xmlns:a16="http://schemas.microsoft.com/office/drawing/2014/main" id="{36877CBF-ECA8-39E3-87A2-338177FFE14A}"/>
              </a:ext>
            </a:extLst>
          </p:cNvPr>
          <p:cNvPicPr>
            <a:picLocks noChangeAspect="1"/>
          </p:cNvPicPr>
          <p:nvPr/>
        </p:nvPicPr>
        <p:blipFill rotWithShape="1">
          <a:blip r:embed="rId3"/>
          <a:srcRect l="22382" t="45464" r="3185" b="6261"/>
          <a:stretch/>
        </p:blipFill>
        <p:spPr>
          <a:xfrm>
            <a:off x="215154" y="4495694"/>
            <a:ext cx="5135122" cy="2216721"/>
          </a:xfrm>
          <a:prstGeom prst="rect">
            <a:avLst/>
          </a:prstGeom>
        </p:spPr>
      </p:pic>
    </p:spTree>
    <p:extLst>
      <p:ext uri="{BB962C8B-B14F-4D97-AF65-F5344CB8AC3E}">
        <p14:creationId xmlns:p14="http://schemas.microsoft.com/office/powerpoint/2010/main" val="55697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C463CA-D025-B44C-5246-E67448D881D3}"/>
              </a:ext>
            </a:extLst>
          </p:cNvPr>
          <p:cNvSpPr>
            <a:spLocks noGrp="1"/>
          </p:cNvSpPr>
          <p:nvPr>
            <p:ph type="sldNum" sz="quarter" idx="10"/>
          </p:nvPr>
        </p:nvSpPr>
        <p:spPr/>
        <p:txBody>
          <a:bodyPr/>
          <a:lstStyle/>
          <a:p>
            <a:fld id="{D495E168-DA5E-4888-8D8A-92B118324C14}" type="slidenum">
              <a:rPr lang="en-US" noProof="0" smtClean="0"/>
              <a:pPr/>
              <a:t>11</a:t>
            </a:fld>
            <a:endParaRPr lang="en-US" noProof="0"/>
          </a:p>
        </p:txBody>
      </p:sp>
      <p:sp>
        <p:nvSpPr>
          <p:cNvPr id="5" name="Title 4">
            <a:extLst>
              <a:ext uri="{FF2B5EF4-FFF2-40B4-BE49-F238E27FC236}">
                <a16:creationId xmlns:a16="http://schemas.microsoft.com/office/drawing/2014/main" id="{D273B2A6-88F4-2F0A-C4D3-DD17C6B6D115}"/>
              </a:ext>
            </a:extLst>
          </p:cNvPr>
          <p:cNvSpPr>
            <a:spLocks noGrp="1"/>
          </p:cNvSpPr>
          <p:nvPr>
            <p:ph type="title"/>
          </p:nvPr>
        </p:nvSpPr>
        <p:spPr>
          <a:xfrm>
            <a:off x="211859" y="2103437"/>
            <a:ext cx="5915864" cy="1325563"/>
          </a:xfrm>
        </p:spPr>
        <p:txBody>
          <a:bodyPr>
            <a:normAutofit fontScale="90000"/>
          </a:bodyPr>
          <a:lstStyle/>
          <a:p>
            <a:r>
              <a:rPr lang="en-US"/>
              <a:t>Modelling Pipelines Diagram</a:t>
            </a:r>
          </a:p>
        </p:txBody>
      </p:sp>
      <p:pic>
        <p:nvPicPr>
          <p:cNvPr id="6" name="Picture 6" descr="Diagram&#10;&#10;Description automatically generated">
            <a:extLst>
              <a:ext uri="{FF2B5EF4-FFF2-40B4-BE49-F238E27FC236}">
                <a16:creationId xmlns:a16="http://schemas.microsoft.com/office/drawing/2014/main" id="{45CCAA2B-CB20-22C9-8A96-C3D8AD7A82E1}"/>
              </a:ext>
            </a:extLst>
          </p:cNvPr>
          <p:cNvPicPr>
            <a:picLocks noChangeAspect="1"/>
          </p:cNvPicPr>
          <p:nvPr/>
        </p:nvPicPr>
        <p:blipFill>
          <a:blip r:embed="rId3"/>
          <a:stretch>
            <a:fillRect/>
          </a:stretch>
        </p:blipFill>
        <p:spPr>
          <a:xfrm>
            <a:off x="6539754" y="208429"/>
            <a:ext cx="5443816" cy="6452347"/>
          </a:xfrm>
          <a:prstGeom prst="rect">
            <a:avLst/>
          </a:prstGeom>
        </p:spPr>
      </p:pic>
    </p:spTree>
    <p:extLst>
      <p:ext uri="{BB962C8B-B14F-4D97-AF65-F5344CB8AC3E}">
        <p14:creationId xmlns:p14="http://schemas.microsoft.com/office/powerpoint/2010/main" val="504451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C463CA-D025-B44C-5246-E67448D881D3}"/>
              </a:ext>
            </a:extLst>
          </p:cNvPr>
          <p:cNvSpPr>
            <a:spLocks noGrp="1"/>
          </p:cNvSpPr>
          <p:nvPr>
            <p:ph type="sldNum" sz="quarter" idx="10"/>
          </p:nvPr>
        </p:nvSpPr>
        <p:spPr/>
        <p:txBody>
          <a:bodyPr/>
          <a:lstStyle/>
          <a:p>
            <a:fld id="{D495E168-DA5E-4888-8D8A-92B118324C14}" type="slidenum">
              <a:rPr lang="en-US" noProof="0" smtClean="0"/>
              <a:pPr/>
              <a:t>12</a:t>
            </a:fld>
            <a:endParaRPr lang="en-US" noProof="0"/>
          </a:p>
        </p:txBody>
      </p:sp>
      <p:sp>
        <p:nvSpPr>
          <p:cNvPr id="5" name="Title 4">
            <a:extLst>
              <a:ext uri="{FF2B5EF4-FFF2-40B4-BE49-F238E27FC236}">
                <a16:creationId xmlns:a16="http://schemas.microsoft.com/office/drawing/2014/main" id="{D273B2A6-88F4-2F0A-C4D3-DD17C6B6D115}"/>
              </a:ext>
            </a:extLst>
          </p:cNvPr>
          <p:cNvSpPr>
            <a:spLocks noGrp="1"/>
          </p:cNvSpPr>
          <p:nvPr>
            <p:ph type="title"/>
          </p:nvPr>
        </p:nvSpPr>
        <p:spPr>
          <a:xfrm>
            <a:off x="1287624" y="2103437"/>
            <a:ext cx="3517806" cy="1325563"/>
          </a:xfrm>
        </p:spPr>
        <p:txBody>
          <a:bodyPr>
            <a:normAutofit/>
          </a:bodyPr>
          <a:lstStyle/>
          <a:p>
            <a:r>
              <a:rPr lang="en-US"/>
              <a:t>First Pipeline</a:t>
            </a:r>
          </a:p>
        </p:txBody>
      </p:sp>
      <p:sp>
        <p:nvSpPr>
          <p:cNvPr id="6" name="Title 4">
            <a:extLst>
              <a:ext uri="{FF2B5EF4-FFF2-40B4-BE49-F238E27FC236}">
                <a16:creationId xmlns:a16="http://schemas.microsoft.com/office/drawing/2014/main" id="{8EFF5022-60AC-B61A-2FB0-5CDF5B3454BA}"/>
              </a:ext>
            </a:extLst>
          </p:cNvPr>
          <p:cNvSpPr txBox="1">
            <a:spLocks/>
          </p:cNvSpPr>
          <p:nvPr/>
        </p:nvSpPr>
        <p:spPr>
          <a:xfrm>
            <a:off x="958172" y="3073866"/>
            <a:ext cx="4178953" cy="1325563"/>
          </a:xfrm>
          <a:prstGeom prst="rect">
            <a:avLst/>
          </a:prstGeom>
          <a:effectLst/>
        </p:spPr>
        <p:txBody>
          <a:bodyPr vert="horz" lIns="0" tIns="45720" rIns="0" bIns="45720" rtlCol="0" anchor="ctr">
            <a:normAutofit/>
          </a:bodyPr>
          <a:lstStyle>
            <a:lvl1pPr algn="l" defTabSz="457200" rtl="0" eaLnBrk="1" latinLnBrk="0" hangingPunct="1">
              <a:spcBef>
                <a:spcPct val="0"/>
              </a:spcBef>
              <a:buNone/>
              <a:defRPr sz="4400" kern="1200" cap="none">
                <a:ln w="3175" cmpd="sng">
                  <a:noFill/>
                </a:ln>
                <a:solidFill>
                  <a:schemeClr val="bg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Parametric Models</a:t>
            </a:r>
          </a:p>
        </p:txBody>
      </p:sp>
      <p:pic>
        <p:nvPicPr>
          <p:cNvPr id="8" name="Picture 8" descr="Diagram&#10;&#10;Description automatically generated">
            <a:extLst>
              <a:ext uri="{FF2B5EF4-FFF2-40B4-BE49-F238E27FC236}">
                <a16:creationId xmlns:a16="http://schemas.microsoft.com/office/drawing/2014/main" id="{383BAF31-019C-3AB9-66F5-BD5F94667AF7}"/>
              </a:ext>
            </a:extLst>
          </p:cNvPr>
          <p:cNvPicPr>
            <a:picLocks noChangeAspect="1"/>
          </p:cNvPicPr>
          <p:nvPr/>
        </p:nvPicPr>
        <p:blipFill>
          <a:blip r:embed="rId3"/>
          <a:stretch>
            <a:fillRect/>
          </a:stretch>
        </p:blipFill>
        <p:spPr>
          <a:xfrm>
            <a:off x="6494931" y="186017"/>
            <a:ext cx="5455022" cy="6474759"/>
          </a:xfrm>
          <a:prstGeom prst="rect">
            <a:avLst/>
          </a:prstGeom>
        </p:spPr>
      </p:pic>
    </p:spTree>
    <p:extLst>
      <p:ext uri="{BB962C8B-B14F-4D97-AF65-F5344CB8AC3E}">
        <p14:creationId xmlns:p14="http://schemas.microsoft.com/office/powerpoint/2010/main" val="2904206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D25F46D-4480-4519-95A2-222F0385239E}"/>
              </a:ext>
            </a:extLst>
          </p:cNvPr>
          <p:cNvSpPr>
            <a:spLocks noGrp="1"/>
          </p:cNvSpPr>
          <p:nvPr>
            <p:ph type="body" sz="quarter" idx="16"/>
          </p:nvPr>
        </p:nvSpPr>
        <p:spPr>
          <a:xfrm>
            <a:off x="4728787" y="289001"/>
            <a:ext cx="2850711" cy="496710"/>
          </a:xfrm>
        </p:spPr>
        <p:txBody>
          <a:bodyPr/>
          <a:lstStyle/>
          <a:p>
            <a:r>
              <a:rPr lang="en-US">
                <a:solidFill>
                  <a:schemeClr val="bg1"/>
                </a:solidFill>
              </a:rPr>
              <a:t>Models used include:</a:t>
            </a:r>
          </a:p>
        </p:txBody>
      </p:sp>
      <p:sp>
        <p:nvSpPr>
          <p:cNvPr id="5" name="Title 4">
            <a:extLst>
              <a:ext uri="{FF2B5EF4-FFF2-40B4-BE49-F238E27FC236}">
                <a16:creationId xmlns:a16="http://schemas.microsoft.com/office/drawing/2014/main" id="{9324568C-56E6-4923-BD06-A73B18394849}"/>
              </a:ext>
            </a:extLst>
          </p:cNvPr>
          <p:cNvSpPr>
            <a:spLocks noGrp="1"/>
          </p:cNvSpPr>
          <p:nvPr>
            <p:ph type="title"/>
          </p:nvPr>
        </p:nvSpPr>
        <p:spPr>
          <a:xfrm>
            <a:off x="7358402" y="1994925"/>
            <a:ext cx="5716556" cy="1577904"/>
          </a:xfrm>
        </p:spPr>
        <p:txBody>
          <a:bodyPr>
            <a:normAutofit/>
          </a:bodyPr>
          <a:lstStyle/>
          <a:p>
            <a:r>
              <a:rPr lang="en-US"/>
              <a:t>Parametric Models</a:t>
            </a:r>
          </a:p>
        </p:txBody>
      </p:sp>
      <p:sp>
        <p:nvSpPr>
          <p:cNvPr id="10" name="TextBox 9">
            <a:extLst>
              <a:ext uri="{FF2B5EF4-FFF2-40B4-BE49-F238E27FC236}">
                <a16:creationId xmlns:a16="http://schemas.microsoft.com/office/drawing/2014/main" id="{DBC4EF97-2A06-45CE-1991-68A8579F27AF}"/>
              </a:ext>
            </a:extLst>
          </p:cNvPr>
          <p:cNvSpPr txBox="1"/>
          <p:nvPr/>
        </p:nvSpPr>
        <p:spPr>
          <a:xfrm>
            <a:off x="5570206" y="1053847"/>
            <a:ext cx="2955870" cy="923330"/>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CA">
                <a:solidFill>
                  <a:schemeClr val="bg1"/>
                </a:solidFill>
              </a:rPr>
              <a:t>Linear Regression</a:t>
            </a:r>
          </a:p>
          <a:p>
            <a:pPr marL="285750" indent="-285750">
              <a:buFont typeface="Arial" panose="020B0604020202020204" pitchFamily="34" charset="0"/>
              <a:buChar char="•"/>
            </a:pPr>
            <a:r>
              <a:rPr lang="en-CA">
                <a:solidFill>
                  <a:schemeClr val="bg1"/>
                </a:solidFill>
              </a:rPr>
              <a:t>Lasso Regression</a:t>
            </a:r>
          </a:p>
          <a:p>
            <a:pPr marL="285750" indent="-285750">
              <a:buFont typeface="Arial" panose="020B0604020202020204" pitchFamily="34" charset="0"/>
              <a:buChar char="•"/>
            </a:pPr>
            <a:r>
              <a:rPr lang="en-CA">
                <a:solidFill>
                  <a:schemeClr val="bg1"/>
                </a:solidFill>
              </a:rPr>
              <a:t>Polynomial Regression</a:t>
            </a:r>
          </a:p>
        </p:txBody>
      </p:sp>
      <p:pic>
        <p:nvPicPr>
          <p:cNvPr id="7" name="Picture 6">
            <a:extLst>
              <a:ext uri="{FF2B5EF4-FFF2-40B4-BE49-F238E27FC236}">
                <a16:creationId xmlns:a16="http://schemas.microsoft.com/office/drawing/2014/main" id="{B4494DAF-728C-F4A3-57F1-441957E8EF40}"/>
              </a:ext>
            </a:extLst>
          </p:cNvPr>
          <p:cNvPicPr>
            <a:picLocks noChangeAspect="1"/>
          </p:cNvPicPr>
          <p:nvPr/>
        </p:nvPicPr>
        <p:blipFill>
          <a:blip r:embed="rId3"/>
          <a:stretch>
            <a:fillRect/>
          </a:stretch>
        </p:blipFill>
        <p:spPr>
          <a:xfrm>
            <a:off x="296516" y="3555081"/>
            <a:ext cx="3891436" cy="3001965"/>
          </a:xfrm>
          <a:prstGeom prst="rect">
            <a:avLst/>
          </a:prstGeom>
        </p:spPr>
      </p:pic>
      <p:pic>
        <p:nvPicPr>
          <p:cNvPr id="12" name="Picture 11">
            <a:extLst>
              <a:ext uri="{FF2B5EF4-FFF2-40B4-BE49-F238E27FC236}">
                <a16:creationId xmlns:a16="http://schemas.microsoft.com/office/drawing/2014/main" id="{52868C52-A505-4640-9F1E-7AB150E50D14}"/>
              </a:ext>
            </a:extLst>
          </p:cNvPr>
          <p:cNvPicPr>
            <a:picLocks noChangeAspect="1"/>
          </p:cNvPicPr>
          <p:nvPr/>
        </p:nvPicPr>
        <p:blipFill>
          <a:blip r:embed="rId4"/>
          <a:stretch>
            <a:fillRect/>
          </a:stretch>
        </p:blipFill>
        <p:spPr>
          <a:xfrm>
            <a:off x="235181" y="217860"/>
            <a:ext cx="3952771" cy="2948554"/>
          </a:xfrm>
          <a:prstGeom prst="rect">
            <a:avLst/>
          </a:prstGeom>
        </p:spPr>
      </p:pic>
      <p:pic>
        <p:nvPicPr>
          <p:cNvPr id="15" name="Picture 14">
            <a:extLst>
              <a:ext uri="{FF2B5EF4-FFF2-40B4-BE49-F238E27FC236}">
                <a16:creationId xmlns:a16="http://schemas.microsoft.com/office/drawing/2014/main" id="{4F7DC4E3-1E4C-6A72-1CF6-E4E5028DC69F}"/>
              </a:ext>
            </a:extLst>
          </p:cNvPr>
          <p:cNvPicPr>
            <a:picLocks noChangeAspect="1"/>
          </p:cNvPicPr>
          <p:nvPr/>
        </p:nvPicPr>
        <p:blipFill>
          <a:blip r:embed="rId5"/>
          <a:stretch>
            <a:fillRect/>
          </a:stretch>
        </p:blipFill>
        <p:spPr>
          <a:xfrm>
            <a:off x="4728787" y="3555081"/>
            <a:ext cx="4013997" cy="3013918"/>
          </a:xfrm>
          <a:prstGeom prst="rect">
            <a:avLst/>
          </a:prstGeom>
        </p:spPr>
      </p:pic>
    </p:spTree>
    <p:extLst>
      <p:ext uri="{BB962C8B-B14F-4D97-AF65-F5344CB8AC3E}">
        <p14:creationId xmlns:p14="http://schemas.microsoft.com/office/powerpoint/2010/main" val="29029927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8F9E36-CD39-4DDD-927C-C07E8C070A17}"/>
              </a:ext>
            </a:extLst>
          </p:cNvPr>
          <p:cNvSpPr>
            <a:spLocks noGrp="1"/>
          </p:cNvSpPr>
          <p:nvPr>
            <p:ph type="sldNum" sz="quarter" idx="10"/>
          </p:nvPr>
        </p:nvSpPr>
        <p:spPr/>
        <p:txBody>
          <a:bodyPr/>
          <a:lstStyle/>
          <a:p>
            <a:fld id="{D495E168-DA5E-4888-8D8A-92B118324C14}" type="slidenum">
              <a:rPr lang="en-US" smtClean="0"/>
              <a:pPr/>
              <a:t>14</a:t>
            </a:fld>
            <a:endParaRPr lang="en-US"/>
          </a:p>
        </p:txBody>
      </p:sp>
      <p:sp>
        <p:nvSpPr>
          <p:cNvPr id="4" name="Title 3">
            <a:extLst>
              <a:ext uri="{FF2B5EF4-FFF2-40B4-BE49-F238E27FC236}">
                <a16:creationId xmlns:a16="http://schemas.microsoft.com/office/drawing/2014/main" id="{5C2806C0-8AE3-4975-9946-CCD70055F494}"/>
              </a:ext>
            </a:extLst>
          </p:cNvPr>
          <p:cNvSpPr>
            <a:spLocks noGrp="1"/>
          </p:cNvSpPr>
          <p:nvPr>
            <p:ph type="title"/>
          </p:nvPr>
        </p:nvSpPr>
        <p:spPr/>
        <p:txBody>
          <a:bodyPr/>
          <a:lstStyle/>
          <a:p>
            <a:r>
              <a:rPr lang="en-US"/>
              <a:t>Models Evaluation</a:t>
            </a:r>
          </a:p>
        </p:txBody>
      </p:sp>
      <p:sp>
        <p:nvSpPr>
          <p:cNvPr id="3" name="Text Placeholder 3">
            <a:extLst>
              <a:ext uri="{FF2B5EF4-FFF2-40B4-BE49-F238E27FC236}">
                <a16:creationId xmlns:a16="http://schemas.microsoft.com/office/drawing/2014/main" id="{661737CF-7EF0-A8CA-2732-36467877190A}"/>
              </a:ext>
            </a:extLst>
          </p:cNvPr>
          <p:cNvSpPr txBox="1">
            <a:spLocks/>
          </p:cNvSpPr>
          <p:nvPr/>
        </p:nvSpPr>
        <p:spPr>
          <a:xfrm>
            <a:off x="1101012" y="1742928"/>
            <a:ext cx="3273290" cy="496710"/>
          </a:xfrm>
          <a:prstGeom prst="rect">
            <a:avLst/>
          </a:prstGeom>
        </p:spPr>
        <p:txBody>
          <a:bodyPr vert="horz" lIns="0" tIns="45720" rIns="0" bIns="45720" rtlCol="0" anchor="t">
            <a:noAutofit/>
          </a:bodyPr>
          <a:lstStyle>
            <a:lvl1pPr marL="0" indent="0" algn="l" defTabSz="457200" rtl="0" eaLnBrk="1" latinLnBrk="0" hangingPunct="1">
              <a:spcBef>
                <a:spcPct val="20000"/>
              </a:spcBef>
              <a:spcAft>
                <a:spcPts val="600"/>
              </a:spcAft>
              <a:buClr>
                <a:schemeClr val="accent1"/>
              </a:buClr>
              <a:buSzPct val="115000"/>
              <a:buFont typeface="Arial"/>
              <a:buNone/>
              <a:defRPr sz="2300" b="0" i="0" kern="1200" cap="none">
                <a:solidFill>
                  <a:schemeClr val="bg2"/>
                </a:solidFill>
                <a:effectLst/>
                <a:latin typeface="+mn-lt"/>
                <a:ea typeface="+mn-ea"/>
                <a:cs typeface="+mn-cs"/>
              </a:defRPr>
            </a:lvl1pPr>
            <a:lvl2pPr marL="457200" indent="0" algn="l" defTabSz="457200" rtl="0" eaLnBrk="1" latinLnBrk="0" hangingPunct="1">
              <a:spcBef>
                <a:spcPct val="20000"/>
              </a:spcBef>
              <a:spcAft>
                <a:spcPts val="600"/>
              </a:spcAft>
              <a:buClr>
                <a:schemeClr val="accent1"/>
              </a:buClr>
              <a:buSzPct val="115000"/>
              <a:buFont typeface="Arial"/>
              <a:buNone/>
              <a:defRPr sz="1800" b="1" i="1" kern="1200" cap="none">
                <a:solidFill>
                  <a:schemeClr val="tx1">
                    <a:lumMod val="85000"/>
                    <a:lumOff val="1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accent1"/>
              </a:buClr>
              <a:buSzPct val="115000"/>
              <a:buFont typeface="Arial"/>
              <a:buNone/>
              <a:defRPr sz="1800" b="1" i="1" kern="1200" cap="none">
                <a:solidFill>
                  <a:schemeClr val="tx1">
                    <a:lumMod val="85000"/>
                    <a:lumOff val="1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accent1"/>
              </a:buClr>
              <a:buSzPct val="115000"/>
              <a:buFont typeface="Arial"/>
              <a:buNone/>
              <a:defRPr sz="1800" b="1" i="1" kern="1200" cap="none">
                <a:solidFill>
                  <a:schemeClr val="tx1">
                    <a:lumMod val="85000"/>
                    <a:lumOff val="1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accent1"/>
              </a:buClr>
              <a:buSzPct val="115000"/>
              <a:buFont typeface="Arial"/>
              <a:buNone/>
              <a:defRPr sz="1800" b="1" i="1"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a:solidFill>
                  <a:schemeClr val="bg1"/>
                </a:solidFill>
              </a:rPr>
              <a:t>Evaluation Metrics include:</a:t>
            </a:r>
          </a:p>
        </p:txBody>
      </p:sp>
      <p:sp>
        <p:nvSpPr>
          <p:cNvPr id="5" name="TextBox 4">
            <a:extLst>
              <a:ext uri="{FF2B5EF4-FFF2-40B4-BE49-F238E27FC236}">
                <a16:creationId xmlns:a16="http://schemas.microsoft.com/office/drawing/2014/main" id="{1E61E12A-1FE7-491C-7DF5-C13EE6360CB9}"/>
              </a:ext>
            </a:extLst>
          </p:cNvPr>
          <p:cNvSpPr txBox="1"/>
          <p:nvPr/>
        </p:nvSpPr>
        <p:spPr>
          <a:xfrm>
            <a:off x="1651518" y="2388130"/>
            <a:ext cx="3493808" cy="923330"/>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CA">
                <a:solidFill>
                  <a:schemeClr val="bg1"/>
                </a:solidFill>
              </a:rPr>
              <a:t>R-squared (R²)</a:t>
            </a:r>
          </a:p>
          <a:p>
            <a:pPr marL="285750" indent="-285750">
              <a:buFont typeface="Arial" panose="020B0604020202020204" pitchFamily="34" charset="0"/>
              <a:buChar char="•"/>
            </a:pPr>
            <a:r>
              <a:rPr lang="en-CA">
                <a:solidFill>
                  <a:schemeClr val="bg1"/>
                </a:solidFill>
              </a:rPr>
              <a:t>Adjusted R-squared (adjusted R²)</a:t>
            </a:r>
          </a:p>
          <a:p>
            <a:pPr marL="285750" indent="-285750">
              <a:buFont typeface="Arial" panose="020B0604020202020204" pitchFamily="34" charset="0"/>
              <a:buChar char="•"/>
            </a:pPr>
            <a:r>
              <a:rPr lang="en-US">
                <a:solidFill>
                  <a:schemeClr val="bg1"/>
                </a:solidFill>
              </a:rPr>
              <a:t>Root mean squared error (RMSE)</a:t>
            </a:r>
            <a:endParaRPr lang="en-CA">
              <a:solidFill>
                <a:schemeClr val="bg1"/>
              </a:solidFill>
            </a:endParaRPr>
          </a:p>
        </p:txBody>
      </p:sp>
      <p:sp>
        <p:nvSpPr>
          <p:cNvPr id="6" name="Text Placeholder 3">
            <a:extLst>
              <a:ext uri="{FF2B5EF4-FFF2-40B4-BE49-F238E27FC236}">
                <a16:creationId xmlns:a16="http://schemas.microsoft.com/office/drawing/2014/main" id="{D7F0B02B-86D9-73E9-5A37-1284D7DCE57B}"/>
              </a:ext>
            </a:extLst>
          </p:cNvPr>
          <p:cNvSpPr txBox="1">
            <a:spLocks/>
          </p:cNvSpPr>
          <p:nvPr/>
        </p:nvSpPr>
        <p:spPr>
          <a:xfrm>
            <a:off x="1101012" y="3951397"/>
            <a:ext cx="3273290" cy="496710"/>
          </a:xfrm>
          <a:prstGeom prst="rect">
            <a:avLst/>
          </a:prstGeom>
        </p:spPr>
        <p:txBody>
          <a:bodyPr vert="horz" lIns="0" tIns="45720" rIns="0" bIns="45720" rtlCol="0" anchor="t">
            <a:noAutofit/>
          </a:bodyPr>
          <a:lstStyle>
            <a:lvl1pPr marL="0" indent="0" algn="l" defTabSz="457200" rtl="0" eaLnBrk="1" latinLnBrk="0" hangingPunct="1">
              <a:spcBef>
                <a:spcPct val="20000"/>
              </a:spcBef>
              <a:spcAft>
                <a:spcPts val="600"/>
              </a:spcAft>
              <a:buClr>
                <a:schemeClr val="accent1"/>
              </a:buClr>
              <a:buSzPct val="115000"/>
              <a:buFont typeface="Arial"/>
              <a:buNone/>
              <a:defRPr sz="2300" b="0" i="0" kern="1200" cap="none">
                <a:solidFill>
                  <a:schemeClr val="bg2"/>
                </a:solidFill>
                <a:effectLst/>
                <a:latin typeface="+mn-lt"/>
                <a:ea typeface="+mn-ea"/>
                <a:cs typeface="+mn-cs"/>
              </a:defRPr>
            </a:lvl1pPr>
            <a:lvl2pPr marL="457200" indent="0" algn="l" defTabSz="457200" rtl="0" eaLnBrk="1" latinLnBrk="0" hangingPunct="1">
              <a:spcBef>
                <a:spcPct val="20000"/>
              </a:spcBef>
              <a:spcAft>
                <a:spcPts val="600"/>
              </a:spcAft>
              <a:buClr>
                <a:schemeClr val="accent1"/>
              </a:buClr>
              <a:buSzPct val="115000"/>
              <a:buFont typeface="Arial"/>
              <a:buNone/>
              <a:defRPr sz="1800" b="1" i="1" kern="1200" cap="none">
                <a:solidFill>
                  <a:schemeClr val="tx1">
                    <a:lumMod val="85000"/>
                    <a:lumOff val="1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accent1"/>
              </a:buClr>
              <a:buSzPct val="115000"/>
              <a:buFont typeface="Arial"/>
              <a:buNone/>
              <a:defRPr sz="1800" b="1" i="1" kern="1200" cap="none">
                <a:solidFill>
                  <a:schemeClr val="tx1">
                    <a:lumMod val="85000"/>
                    <a:lumOff val="1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accent1"/>
              </a:buClr>
              <a:buSzPct val="115000"/>
              <a:buFont typeface="Arial"/>
              <a:buNone/>
              <a:defRPr sz="1800" b="1" i="1" kern="1200" cap="none">
                <a:solidFill>
                  <a:schemeClr val="tx1">
                    <a:lumMod val="85000"/>
                    <a:lumOff val="1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accent1"/>
              </a:buClr>
              <a:buSzPct val="115000"/>
              <a:buFont typeface="Arial"/>
              <a:buNone/>
              <a:defRPr sz="1800" b="1" i="1"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a:solidFill>
                  <a:schemeClr val="bg1"/>
                </a:solidFill>
              </a:rPr>
              <a:t>Results:</a:t>
            </a:r>
          </a:p>
        </p:txBody>
      </p:sp>
      <p:pic>
        <p:nvPicPr>
          <p:cNvPr id="8" name="Picture 7">
            <a:extLst>
              <a:ext uri="{FF2B5EF4-FFF2-40B4-BE49-F238E27FC236}">
                <a16:creationId xmlns:a16="http://schemas.microsoft.com/office/drawing/2014/main" id="{7BE2CE74-BB3D-9698-A643-A80397BA7116}"/>
              </a:ext>
            </a:extLst>
          </p:cNvPr>
          <p:cNvPicPr>
            <a:picLocks noChangeAspect="1"/>
          </p:cNvPicPr>
          <p:nvPr/>
        </p:nvPicPr>
        <p:blipFill>
          <a:blip r:embed="rId3"/>
          <a:stretch>
            <a:fillRect/>
          </a:stretch>
        </p:blipFill>
        <p:spPr>
          <a:xfrm>
            <a:off x="1431371" y="5177319"/>
            <a:ext cx="2612571" cy="1173930"/>
          </a:xfrm>
          <a:prstGeom prst="rect">
            <a:avLst/>
          </a:prstGeom>
        </p:spPr>
      </p:pic>
      <p:sp>
        <p:nvSpPr>
          <p:cNvPr id="9" name="TextBox 8">
            <a:extLst>
              <a:ext uri="{FF2B5EF4-FFF2-40B4-BE49-F238E27FC236}">
                <a16:creationId xmlns:a16="http://schemas.microsoft.com/office/drawing/2014/main" id="{1C6CE4C8-96D7-B2FB-C402-B5C15BF7CFC7}"/>
              </a:ext>
            </a:extLst>
          </p:cNvPr>
          <p:cNvSpPr txBox="1"/>
          <p:nvPr/>
        </p:nvSpPr>
        <p:spPr>
          <a:xfrm>
            <a:off x="1431371" y="4612658"/>
            <a:ext cx="2244950" cy="400110"/>
          </a:xfrm>
          <a:prstGeom prst="rect">
            <a:avLst/>
          </a:prstGeom>
          <a:noFill/>
        </p:spPr>
        <p:txBody>
          <a:bodyPr wrap="square" rtlCol="0">
            <a:spAutoFit/>
          </a:bodyPr>
          <a:lstStyle/>
          <a:p>
            <a:r>
              <a:rPr lang="en-CA" sz="2000" b="1">
                <a:solidFill>
                  <a:schemeClr val="bg1"/>
                </a:solidFill>
              </a:rPr>
              <a:t>Linear Regression</a:t>
            </a:r>
          </a:p>
        </p:txBody>
      </p:sp>
      <p:pic>
        <p:nvPicPr>
          <p:cNvPr id="11" name="Picture 10">
            <a:extLst>
              <a:ext uri="{FF2B5EF4-FFF2-40B4-BE49-F238E27FC236}">
                <a16:creationId xmlns:a16="http://schemas.microsoft.com/office/drawing/2014/main" id="{673BAAF2-44F1-31A5-D299-2171BC401108}"/>
              </a:ext>
            </a:extLst>
          </p:cNvPr>
          <p:cNvPicPr>
            <a:picLocks noChangeAspect="1"/>
          </p:cNvPicPr>
          <p:nvPr/>
        </p:nvPicPr>
        <p:blipFill>
          <a:blip r:embed="rId4"/>
          <a:stretch>
            <a:fillRect/>
          </a:stretch>
        </p:blipFill>
        <p:spPr>
          <a:xfrm>
            <a:off x="4857439" y="5177318"/>
            <a:ext cx="2870890" cy="1200329"/>
          </a:xfrm>
          <a:prstGeom prst="rect">
            <a:avLst/>
          </a:prstGeom>
        </p:spPr>
      </p:pic>
      <p:sp>
        <p:nvSpPr>
          <p:cNvPr id="12" name="TextBox 11">
            <a:extLst>
              <a:ext uri="{FF2B5EF4-FFF2-40B4-BE49-F238E27FC236}">
                <a16:creationId xmlns:a16="http://schemas.microsoft.com/office/drawing/2014/main" id="{C260658A-8B6D-7B7A-E469-FBECEC5E3646}"/>
              </a:ext>
            </a:extLst>
          </p:cNvPr>
          <p:cNvSpPr txBox="1"/>
          <p:nvPr/>
        </p:nvSpPr>
        <p:spPr>
          <a:xfrm>
            <a:off x="4973525" y="4611486"/>
            <a:ext cx="2244950" cy="400110"/>
          </a:xfrm>
          <a:prstGeom prst="rect">
            <a:avLst/>
          </a:prstGeom>
          <a:noFill/>
        </p:spPr>
        <p:txBody>
          <a:bodyPr wrap="square" rtlCol="0">
            <a:spAutoFit/>
          </a:bodyPr>
          <a:lstStyle/>
          <a:p>
            <a:r>
              <a:rPr lang="en-CA" sz="2000" b="1">
                <a:solidFill>
                  <a:schemeClr val="bg1"/>
                </a:solidFill>
              </a:rPr>
              <a:t>Lasso Regression</a:t>
            </a:r>
          </a:p>
        </p:txBody>
      </p:sp>
      <p:sp>
        <p:nvSpPr>
          <p:cNvPr id="13" name="TextBox 12">
            <a:extLst>
              <a:ext uri="{FF2B5EF4-FFF2-40B4-BE49-F238E27FC236}">
                <a16:creationId xmlns:a16="http://schemas.microsoft.com/office/drawing/2014/main" id="{EC2F75D5-B8F4-E25E-3411-81FEF8C64AD0}"/>
              </a:ext>
            </a:extLst>
          </p:cNvPr>
          <p:cNvSpPr txBox="1"/>
          <p:nvPr/>
        </p:nvSpPr>
        <p:spPr>
          <a:xfrm>
            <a:off x="8515678" y="4611486"/>
            <a:ext cx="2870889" cy="400110"/>
          </a:xfrm>
          <a:prstGeom prst="rect">
            <a:avLst/>
          </a:prstGeom>
          <a:noFill/>
        </p:spPr>
        <p:txBody>
          <a:bodyPr wrap="square" rtlCol="0">
            <a:spAutoFit/>
          </a:bodyPr>
          <a:lstStyle/>
          <a:p>
            <a:r>
              <a:rPr lang="en-CA" sz="2000" b="1">
                <a:solidFill>
                  <a:schemeClr val="bg1"/>
                </a:solidFill>
              </a:rPr>
              <a:t>Polynomial Regression</a:t>
            </a:r>
          </a:p>
        </p:txBody>
      </p:sp>
      <p:pic>
        <p:nvPicPr>
          <p:cNvPr id="15" name="Picture 14">
            <a:extLst>
              <a:ext uri="{FF2B5EF4-FFF2-40B4-BE49-F238E27FC236}">
                <a16:creationId xmlns:a16="http://schemas.microsoft.com/office/drawing/2014/main" id="{41D0F3BA-A944-B997-8130-74B2193407D9}"/>
              </a:ext>
            </a:extLst>
          </p:cNvPr>
          <p:cNvPicPr>
            <a:picLocks noChangeAspect="1"/>
          </p:cNvPicPr>
          <p:nvPr/>
        </p:nvPicPr>
        <p:blipFill>
          <a:blip r:embed="rId5"/>
          <a:stretch>
            <a:fillRect/>
          </a:stretch>
        </p:blipFill>
        <p:spPr>
          <a:xfrm>
            <a:off x="8314396" y="5177318"/>
            <a:ext cx="3342237" cy="1201252"/>
          </a:xfrm>
          <a:prstGeom prst="rect">
            <a:avLst/>
          </a:prstGeom>
        </p:spPr>
      </p:pic>
      <mc:AlternateContent xmlns:mc="http://schemas.openxmlformats.org/markup-compatibility/2006">
        <mc:Choice xmlns:p14="http://schemas.microsoft.com/office/powerpoint/2010/main" Requires="p14">
          <p:contentPart p14:bwMode="auto" r:id="rId6">
            <p14:nvContentPartPr>
              <p14:cNvPr id="10" name="Ink 9">
                <a:extLst>
                  <a:ext uri="{FF2B5EF4-FFF2-40B4-BE49-F238E27FC236}">
                    <a16:creationId xmlns:a16="http://schemas.microsoft.com/office/drawing/2014/main" id="{994CA788-F0D1-2CE4-39AA-99DD9070CDF6}"/>
                  </a:ext>
                </a:extLst>
              </p14:cNvPr>
              <p14:cNvContentPartPr/>
              <p14:nvPr/>
            </p14:nvContentPartPr>
            <p14:xfrm>
              <a:off x="9471773" y="5339203"/>
              <a:ext cx="499577" cy="14007"/>
            </p14:xfrm>
          </p:contentPart>
        </mc:Choice>
        <mc:Fallback>
          <p:pic>
            <p:nvPicPr>
              <p:cNvPr id="10" name="Ink 9">
                <a:extLst>
                  <a:ext uri="{FF2B5EF4-FFF2-40B4-BE49-F238E27FC236}">
                    <a16:creationId xmlns:a16="http://schemas.microsoft.com/office/drawing/2014/main" id="{994CA788-F0D1-2CE4-39AA-99DD9070CDF6}"/>
                  </a:ext>
                </a:extLst>
              </p:cNvPr>
              <p:cNvPicPr/>
              <p:nvPr/>
            </p:nvPicPr>
            <p:blipFill>
              <a:blip r:embed="rId7"/>
              <a:stretch>
                <a:fillRect/>
              </a:stretch>
            </p:blipFill>
            <p:spPr>
              <a:xfrm>
                <a:off x="9417784" y="5177584"/>
                <a:ext cx="607195" cy="336707"/>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4" name="Ink 13">
                <a:extLst>
                  <a:ext uri="{FF2B5EF4-FFF2-40B4-BE49-F238E27FC236}">
                    <a16:creationId xmlns:a16="http://schemas.microsoft.com/office/drawing/2014/main" id="{0946B189-2F25-639F-0B89-32BA8F69934A}"/>
                  </a:ext>
                </a:extLst>
              </p14:cNvPr>
              <p14:cNvContentPartPr/>
              <p14:nvPr/>
            </p14:nvContentPartPr>
            <p14:xfrm>
              <a:off x="6244477" y="5346995"/>
              <a:ext cx="547727" cy="34629"/>
            </p14:xfrm>
          </p:contentPart>
        </mc:Choice>
        <mc:Fallback>
          <p:pic>
            <p:nvPicPr>
              <p:cNvPr id="14" name="Ink 13">
                <a:extLst>
                  <a:ext uri="{FF2B5EF4-FFF2-40B4-BE49-F238E27FC236}">
                    <a16:creationId xmlns:a16="http://schemas.microsoft.com/office/drawing/2014/main" id="{0946B189-2F25-639F-0B89-32BA8F69934A}"/>
                  </a:ext>
                </a:extLst>
              </p:cNvPr>
              <p:cNvPicPr/>
              <p:nvPr/>
            </p:nvPicPr>
            <p:blipFill>
              <a:blip r:embed="rId9"/>
              <a:stretch>
                <a:fillRect/>
              </a:stretch>
            </p:blipFill>
            <p:spPr>
              <a:xfrm>
                <a:off x="6190496" y="5239895"/>
                <a:ext cx="655329" cy="248472"/>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6" name="Ink 15">
                <a:extLst>
                  <a:ext uri="{FF2B5EF4-FFF2-40B4-BE49-F238E27FC236}">
                    <a16:creationId xmlns:a16="http://schemas.microsoft.com/office/drawing/2014/main" id="{C8D13D61-C8F0-2A01-F688-448DD243EF2C}"/>
                  </a:ext>
                </a:extLst>
              </p14:cNvPr>
              <p14:cNvContentPartPr/>
              <p14:nvPr/>
            </p14:nvContentPartPr>
            <p14:xfrm>
              <a:off x="2725831" y="5347518"/>
              <a:ext cx="883983" cy="14007"/>
            </p14:xfrm>
          </p:contentPart>
        </mc:Choice>
        <mc:Fallback>
          <p:pic>
            <p:nvPicPr>
              <p:cNvPr id="16" name="Ink 15">
                <a:extLst>
                  <a:ext uri="{FF2B5EF4-FFF2-40B4-BE49-F238E27FC236}">
                    <a16:creationId xmlns:a16="http://schemas.microsoft.com/office/drawing/2014/main" id="{C8D13D61-C8F0-2A01-F688-448DD243EF2C}"/>
                  </a:ext>
                </a:extLst>
              </p:cNvPr>
              <p:cNvPicPr/>
              <p:nvPr/>
            </p:nvPicPr>
            <p:blipFill>
              <a:blip r:embed="rId11"/>
              <a:stretch>
                <a:fillRect/>
              </a:stretch>
            </p:blipFill>
            <p:spPr>
              <a:xfrm>
                <a:off x="2671864" y="5227458"/>
                <a:ext cx="991558" cy="253727"/>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7" name="Ink 16">
                <a:extLst>
                  <a:ext uri="{FF2B5EF4-FFF2-40B4-BE49-F238E27FC236}">
                    <a16:creationId xmlns:a16="http://schemas.microsoft.com/office/drawing/2014/main" id="{BA4F0CE1-1CC1-2D80-9DC4-13FF2EA00490}"/>
                  </a:ext>
                </a:extLst>
              </p14:cNvPr>
              <p14:cNvContentPartPr/>
              <p14:nvPr/>
            </p14:nvContentPartPr>
            <p14:xfrm>
              <a:off x="6727667" y="5369931"/>
              <a:ext cx="514133" cy="14007"/>
            </p14:xfrm>
          </p:contentPart>
        </mc:Choice>
        <mc:Fallback>
          <p:pic>
            <p:nvPicPr>
              <p:cNvPr id="17" name="Ink 16">
                <a:extLst>
                  <a:ext uri="{FF2B5EF4-FFF2-40B4-BE49-F238E27FC236}">
                    <a16:creationId xmlns:a16="http://schemas.microsoft.com/office/drawing/2014/main" id="{BA4F0CE1-1CC1-2D80-9DC4-13FF2EA00490}"/>
                  </a:ext>
                </a:extLst>
              </p:cNvPr>
              <p:cNvPicPr/>
              <p:nvPr/>
            </p:nvPicPr>
            <p:blipFill>
              <a:blip r:embed="rId13"/>
              <a:stretch>
                <a:fillRect/>
              </a:stretch>
            </p:blipFill>
            <p:spPr>
              <a:xfrm>
                <a:off x="6673737" y="5246340"/>
                <a:ext cx="621634" cy="260777"/>
              </a:xfrm>
              <a:prstGeom prst="rect">
                <a:avLst/>
              </a:prstGeom>
            </p:spPr>
          </p:pic>
        </mc:Fallback>
      </mc:AlternateContent>
      <p:sp>
        <p:nvSpPr>
          <p:cNvPr id="7" name="TextBox 6">
            <a:extLst>
              <a:ext uri="{FF2B5EF4-FFF2-40B4-BE49-F238E27FC236}">
                <a16:creationId xmlns:a16="http://schemas.microsoft.com/office/drawing/2014/main" id="{D95666DF-018B-4091-6B60-FA3F119BA428}"/>
              </a:ext>
            </a:extLst>
          </p:cNvPr>
          <p:cNvSpPr txBox="1"/>
          <p:nvPr/>
        </p:nvSpPr>
        <p:spPr>
          <a:xfrm>
            <a:off x="6797489" y="2393576"/>
            <a:ext cx="493955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rPr>
              <a:t>Adjusted R-squared</a:t>
            </a:r>
            <a:r>
              <a:rPr lang="en-US">
                <a:solidFill>
                  <a:schemeClr val="bg1"/>
                </a:solidFill>
              </a:rPr>
              <a:t> is a modified version of R-squared that adjusts for the number of variables in the model. It is used to get a more accurate metric for the model and is always lower then R2</a:t>
            </a:r>
          </a:p>
        </p:txBody>
      </p:sp>
    </p:spTree>
    <p:extLst>
      <p:ext uri="{BB962C8B-B14F-4D97-AF65-F5344CB8AC3E}">
        <p14:creationId xmlns:p14="http://schemas.microsoft.com/office/powerpoint/2010/main" val="4919933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C463CA-D025-B44C-5246-E67448D881D3}"/>
              </a:ext>
            </a:extLst>
          </p:cNvPr>
          <p:cNvSpPr>
            <a:spLocks noGrp="1"/>
          </p:cNvSpPr>
          <p:nvPr>
            <p:ph type="sldNum" sz="quarter" idx="10"/>
          </p:nvPr>
        </p:nvSpPr>
        <p:spPr/>
        <p:txBody>
          <a:bodyPr/>
          <a:lstStyle/>
          <a:p>
            <a:fld id="{D495E168-DA5E-4888-8D8A-92B118324C14}" type="slidenum">
              <a:rPr lang="en-US" noProof="0" smtClean="0"/>
              <a:pPr/>
              <a:t>15</a:t>
            </a:fld>
            <a:endParaRPr lang="en-US" noProof="0"/>
          </a:p>
        </p:txBody>
      </p:sp>
      <p:sp>
        <p:nvSpPr>
          <p:cNvPr id="5" name="Title 4">
            <a:extLst>
              <a:ext uri="{FF2B5EF4-FFF2-40B4-BE49-F238E27FC236}">
                <a16:creationId xmlns:a16="http://schemas.microsoft.com/office/drawing/2014/main" id="{D273B2A6-88F4-2F0A-C4D3-DD17C6B6D115}"/>
              </a:ext>
            </a:extLst>
          </p:cNvPr>
          <p:cNvSpPr>
            <a:spLocks noGrp="1"/>
          </p:cNvSpPr>
          <p:nvPr>
            <p:ph type="title"/>
          </p:nvPr>
        </p:nvSpPr>
        <p:spPr>
          <a:xfrm>
            <a:off x="959482" y="2002795"/>
            <a:ext cx="3543600" cy="1311186"/>
          </a:xfrm>
        </p:spPr>
        <p:txBody>
          <a:bodyPr>
            <a:normAutofit/>
          </a:bodyPr>
          <a:lstStyle/>
          <a:p>
            <a:r>
              <a:rPr lang="en-US"/>
              <a:t>Second Pipeline</a:t>
            </a:r>
          </a:p>
        </p:txBody>
      </p:sp>
      <p:pic>
        <p:nvPicPr>
          <p:cNvPr id="4" name="Picture 5" descr="Chart, bar chart, histogram&#10;&#10;Description automatically generated">
            <a:extLst>
              <a:ext uri="{FF2B5EF4-FFF2-40B4-BE49-F238E27FC236}">
                <a16:creationId xmlns:a16="http://schemas.microsoft.com/office/drawing/2014/main" id="{D9D33F88-71F1-5464-833F-88505BA21A64}"/>
              </a:ext>
            </a:extLst>
          </p:cNvPr>
          <p:cNvPicPr>
            <a:picLocks noChangeAspect="1"/>
          </p:cNvPicPr>
          <p:nvPr/>
        </p:nvPicPr>
        <p:blipFill>
          <a:blip r:embed="rId3"/>
          <a:stretch>
            <a:fillRect/>
          </a:stretch>
        </p:blipFill>
        <p:spPr>
          <a:xfrm>
            <a:off x="526211" y="3432233"/>
            <a:ext cx="4425352" cy="3207507"/>
          </a:xfrm>
          <a:prstGeom prst="rect">
            <a:avLst/>
          </a:prstGeom>
        </p:spPr>
      </p:pic>
      <p:pic>
        <p:nvPicPr>
          <p:cNvPr id="3" name="Picture 6" descr="Diagram&#10;&#10;Description automatically generated">
            <a:extLst>
              <a:ext uri="{FF2B5EF4-FFF2-40B4-BE49-F238E27FC236}">
                <a16:creationId xmlns:a16="http://schemas.microsoft.com/office/drawing/2014/main" id="{A6EB1D65-839B-07AE-4600-FFB9C7F5476C}"/>
              </a:ext>
            </a:extLst>
          </p:cNvPr>
          <p:cNvPicPr>
            <a:picLocks noChangeAspect="1"/>
          </p:cNvPicPr>
          <p:nvPr/>
        </p:nvPicPr>
        <p:blipFill>
          <a:blip r:embed="rId4"/>
          <a:stretch>
            <a:fillRect/>
          </a:stretch>
        </p:blipFill>
        <p:spPr>
          <a:xfrm>
            <a:off x="6539753" y="186018"/>
            <a:ext cx="5455023" cy="6474759"/>
          </a:xfrm>
          <a:prstGeom prst="rect">
            <a:avLst/>
          </a:prstGeom>
        </p:spPr>
      </p:pic>
    </p:spTree>
    <p:extLst>
      <p:ext uri="{BB962C8B-B14F-4D97-AF65-F5344CB8AC3E}">
        <p14:creationId xmlns:p14="http://schemas.microsoft.com/office/powerpoint/2010/main" val="298730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8F9E36-CD39-4DDD-927C-C07E8C070A17}"/>
              </a:ext>
            </a:extLst>
          </p:cNvPr>
          <p:cNvSpPr>
            <a:spLocks noGrp="1"/>
          </p:cNvSpPr>
          <p:nvPr>
            <p:ph type="sldNum" sz="quarter" idx="10"/>
          </p:nvPr>
        </p:nvSpPr>
        <p:spPr/>
        <p:txBody>
          <a:bodyPr/>
          <a:lstStyle/>
          <a:p>
            <a:fld id="{D495E168-DA5E-4888-8D8A-92B118324C14}" type="slidenum">
              <a:rPr lang="en-US" smtClean="0"/>
              <a:pPr/>
              <a:t>16</a:t>
            </a:fld>
            <a:endParaRPr lang="en-US"/>
          </a:p>
        </p:txBody>
      </p:sp>
      <p:sp>
        <p:nvSpPr>
          <p:cNvPr id="4" name="Title 3">
            <a:extLst>
              <a:ext uri="{FF2B5EF4-FFF2-40B4-BE49-F238E27FC236}">
                <a16:creationId xmlns:a16="http://schemas.microsoft.com/office/drawing/2014/main" id="{5C2806C0-8AE3-4975-9946-CCD70055F494}"/>
              </a:ext>
            </a:extLst>
          </p:cNvPr>
          <p:cNvSpPr>
            <a:spLocks noGrp="1"/>
          </p:cNvSpPr>
          <p:nvPr>
            <p:ph type="title"/>
          </p:nvPr>
        </p:nvSpPr>
        <p:spPr/>
        <p:txBody>
          <a:bodyPr>
            <a:normAutofit/>
          </a:bodyPr>
          <a:lstStyle/>
          <a:p>
            <a:r>
              <a:rPr lang="en-US"/>
              <a:t>Non- Parametric Models</a:t>
            </a:r>
          </a:p>
        </p:txBody>
      </p:sp>
      <p:sp>
        <p:nvSpPr>
          <p:cNvPr id="3" name="Text Placeholder 3">
            <a:extLst>
              <a:ext uri="{FF2B5EF4-FFF2-40B4-BE49-F238E27FC236}">
                <a16:creationId xmlns:a16="http://schemas.microsoft.com/office/drawing/2014/main" id="{661737CF-7EF0-A8CA-2732-36467877190A}"/>
              </a:ext>
            </a:extLst>
          </p:cNvPr>
          <p:cNvSpPr txBox="1">
            <a:spLocks/>
          </p:cNvSpPr>
          <p:nvPr/>
        </p:nvSpPr>
        <p:spPr>
          <a:xfrm>
            <a:off x="935831" y="1262120"/>
            <a:ext cx="3273290" cy="496710"/>
          </a:xfrm>
          <a:prstGeom prst="rect">
            <a:avLst/>
          </a:prstGeom>
        </p:spPr>
        <p:txBody>
          <a:bodyPr vert="horz" lIns="0" tIns="45720" rIns="0" bIns="45720" rtlCol="0" anchor="t">
            <a:noAutofit/>
          </a:bodyPr>
          <a:lstStyle>
            <a:lvl1pPr marL="0" indent="0" algn="l" defTabSz="457200" rtl="0" eaLnBrk="1" latinLnBrk="0" hangingPunct="1">
              <a:spcBef>
                <a:spcPct val="20000"/>
              </a:spcBef>
              <a:spcAft>
                <a:spcPts val="600"/>
              </a:spcAft>
              <a:buClr>
                <a:schemeClr val="accent1"/>
              </a:buClr>
              <a:buSzPct val="115000"/>
              <a:buFont typeface="Arial"/>
              <a:buNone/>
              <a:defRPr sz="2300" b="0" i="0" kern="1200" cap="none">
                <a:solidFill>
                  <a:schemeClr val="bg2"/>
                </a:solidFill>
                <a:effectLst/>
                <a:latin typeface="+mn-lt"/>
                <a:ea typeface="+mn-ea"/>
                <a:cs typeface="+mn-cs"/>
              </a:defRPr>
            </a:lvl1pPr>
            <a:lvl2pPr marL="457200" indent="0" algn="l" defTabSz="457200" rtl="0" eaLnBrk="1" latinLnBrk="0" hangingPunct="1">
              <a:spcBef>
                <a:spcPct val="20000"/>
              </a:spcBef>
              <a:spcAft>
                <a:spcPts val="600"/>
              </a:spcAft>
              <a:buClr>
                <a:schemeClr val="accent1"/>
              </a:buClr>
              <a:buSzPct val="115000"/>
              <a:buFont typeface="Arial"/>
              <a:buNone/>
              <a:defRPr sz="1800" b="1" i="1" kern="1200" cap="none">
                <a:solidFill>
                  <a:schemeClr val="tx1">
                    <a:lumMod val="85000"/>
                    <a:lumOff val="1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accent1"/>
              </a:buClr>
              <a:buSzPct val="115000"/>
              <a:buFont typeface="Arial"/>
              <a:buNone/>
              <a:defRPr sz="1800" b="1" i="1" kern="1200" cap="none">
                <a:solidFill>
                  <a:schemeClr val="tx1">
                    <a:lumMod val="85000"/>
                    <a:lumOff val="1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accent1"/>
              </a:buClr>
              <a:buSzPct val="115000"/>
              <a:buFont typeface="Arial"/>
              <a:buNone/>
              <a:defRPr sz="1800" b="1" i="1" kern="1200" cap="none">
                <a:solidFill>
                  <a:schemeClr val="tx1">
                    <a:lumMod val="85000"/>
                    <a:lumOff val="1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accent1"/>
              </a:buClr>
              <a:buSzPct val="115000"/>
              <a:buFont typeface="Arial"/>
              <a:buNone/>
              <a:defRPr sz="1800" b="1" i="1"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a:solidFill>
                  <a:schemeClr val="bg1"/>
                </a:solidFill>
              </a:rPr>
              <a:t>Models included:</a:t>
            </a:r>
          </a:p>
        </p:txBody>
      </p:sp>
      <p:sp>
        <p:nvSpPr>
          <p:cNvPr id="5" name="TextBox 4">
            <a:extLst>
              <a:ext uri="{FF2B5EF4-FFF2-40B4-BE49-F238E27FC236}">
                <a16:creationId xmlns:a16="http://schemas.microsoft.com/office/drawing/2014/main" id="{1E61E12A-1FE7-491C-7DF5-C13EE6360CB9}"/>
              </a:ext>
            </a:extLst>
          </p:cNvPr>
          <p:cNvSpPr txBox="1"/>
          <p:nvPr/>
        </p:nvSpPr>
        <p:spPr>
          <a:xfrm>
            <a:off x="1632857" y="1699787"/>
            <a:ext cx="3493808" cy="1200329"/>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CA">
                <a:solidFill>
                  <a:schemeClr val="bg1">
                    <a:lumMod val="95000"/>
                  </a:schemeClr>
                </a:solidFill>
              </a:rPr>
              <a:t>Decision Tree Regressor</a:t>
            </a:r>
          </a:p>
          <a:p>
            <a:pPr marL="285750" indent="-285750">
              <a:buFont typeface="Arial" panose="020B0604020202020204" pitchFamily="34" charset="0"/>
              <a:buChar char="•"/>
            </a:pPr>
            <a:r>
              <a:rPr lang="en-CA">
                <a:solidFill>
                  <a:schemeClr val="bg1">
                    <a:lumMod val="95000"/>
                  </a:schemeClr>
                </a:solidFill>
              </a:rPr>
              <a:t>Random Forest </a:t>
            </a:r>
            <a:r>
              <a:rPr lang="en-CA">
                <a:solidFill>
                  <a:schemeClr val="bg1"/>
                </a:solidFill>
              </a:rPr>
              <a:t>Regressor</a:t>
            </a:r>
          </a:p>
          <a:p>
            <a:pPr marL="285750" indent="-285750">
              <a:buFont typeface="Arial" panose="020B0604020202020204" pitchFamily="34" charset="0"/>
              <a:buChar char="•"/>
            </a:pPr>
            <a:r>
              <a:rPr lang="en-CA">
                <a:solidFill>
                  <a:schemeClr val="bg1">
                    <a:lumMod val="95000"/>
                  </a:schemeClr>
                </a:solidFill>
              </a:rPr>
              <a:t>K-neighbors Regressor</a:t>
            </a:r>
          </a:p>
          <a:p>
            <a:pPr marL="285750" indent="-285750">
              <a:buFont typeface="Arial" panose="020B0604020202020204" pitchFamily="34" charset="0"/>
              <a:buChar char="•"/>
            </a:pPr>
            <a:endParaRPr lang="en-CA">
              <a:solidFill>
                <a:schemeClr val="bg1">
                  <a:lumMod val="95000"/>
                </a:schemeClr>
              </a:solidFill>
            </a:endParaRPr>
          </a:p>
        </p:txBody>
      </p:sp>
      <p:sp>
        <p:nvSpPr>
          <p:cNvPr id="6" name="Text Placeholder 3">
            <a:extLst>
              <a:ext uri="{FF2B5EF4-FFF2-40B4-BE49-F238E27FC236}">
                <a16:creationId xmlns:a16="http://schemas.microsoft.com/office/drawing/2014/main" id="{D7F0B02B-86D9-73E9-5A37-1284D7DCE57B}"/>
              </a:ext>
            </a:extLst>
          </p:cNvPr>
          <p:cNvSpPr txBox="1">
            <a:spLocks/>
          </p:cNvSpPr>
          <p:nvPr/>
        </p:nvSpPr>
        <p:spPr>
          <a:xfrm>
            <a:off x="950601" y="2567862"/>
            <a:ext cx="3273290" cy="496710"/>
          </a:xfrm>
          <a:prstGeom prst="rect">
            <a:avLst/>
          </a:prstGeom>
        </p:spPr>
        <p:txBody>
          <a:bodyPr vert="horz" lIns="0" tIns="45720" rIns="0" bIns="45720" rtlCol="0" anchor="t">
            <a:noAutofit/>
          </a:bodyPr>
          <a:lstStyle>
            <a:lvl1pPr marL="0" indent="0" algn="l" defTabSz="457200" rtl="0" eaLnBrk="1" latinLnBrk="0" hangingPunct="1">
              <a:spcBef>
                <a:spcPct val="20000"/>
              </a:spcBef>
              <a:spcAft>
                <a:spcPts val="600"/>
              </a:spcAft>
              <a:buClr>
                <a:schemeClr val="accent1"/>
              </a:buClr>
              <a:buSzPct val="115000"/>
              <a:buFont typeface="Arial"/>
              <a:buNone/>
              <a:defRPr sz="2300" b="0" i="0" kern="1200" cap="none">
                <a:solidFill>
                  <a:schemeClr val="bg2"/>
                </a:solidFill>
                <a:effectLst/>
                <a:latin typeface="+mn-lt"/>
                <a:ea typeface="+mn-ea"/>
                <a:cs typeface="+mn-cs"/>
              </a:defRPr>
            </a:lvl1pPr>
            <a:lvl2pPr marL="457200" indent="0" algn="l" defTabSz="457200" rtl="0" eaLnBrk="1" latinLnBrk="0" hangingPunct="1">
              <a:spcBef>
                <a:spcPct val="20000"/>
              </a:spcBef>
              <a:spcAft>
                <a:spcPts val="600"/>
              </a:spcAft>
              <a:buClr>
                <a:schemeClr val="accent1"/>
              </a:buClr>
              <a:buSzPct val="115000"/>
              <a:buFont typeface="Arial"/>
              <a:buNone/>
              <a:defRPr sz="1800" b="1" i="1" kern="1200" cap="none">
                <a:solidFill>
                  <a:schemeClr val="tx1">
                    <a:lumMod val="85000"/>
                    <a:lumOff val="1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accent1"/>
              </a:buClr>
              <a:buSzPct val="115000"/>
              <a:buFont typeface="Arial"/>
              <a:buNone/>
              <a:defRPr sz="1800" b="1" i="1" kern="1200" cap="none">
                <a:solidFill>
                  <a:schemeClr val="tx1">
                    <a:lumMod val="85000"/>
                    <a:lumOff val="1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accent1"/>
              </a:buClr>
              <a:buSzPct val="115000"/>
              <a:buFont typeface="Arial"/>
              <a:buNone/>
              <a:defRPr sz="1800" b="1" i="1" kern="1200" cap="none">
                <a:solidFill>
                  <a:schemeClr val="tx1">
                    <a:lumMod val="85000"/>
                    <a:lumOff val="1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accent1"/>
              </a:buClr>
              <a:buSzPct val="115000"/>
              <a:buFont typeface="Arial"/>
              <a:buNone/>
              <a:defRPr sz="1800" b="1" i="1"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a:solidFill>
                  <a:schemeClr val="bg1"/>
                </a:solidFill>
              </a:rPr>
              <a:t>Results</a:t>
            </a:r>
            <a:r>
              <a:rPr lang="en-US"/>
              <a:t>:</a:t>
            </a:r>
          </a:p>
        </p:txBody>
      </p:sp>
      <p:sp>
        <p:nvSpPr>
          <p:cNvPr id="9" name="TextBox 8">
            <a:extLst>
              <a:ext uri="{FF2B5EF4-FFF2-40B4-BE49-F238E27FC236}">
                <a16:creationId xmlns:a16="http://schemas.microsoft.com/office/drawing/2014/main" id="{1C6CE4C8-96D7-B2FB-C402-B5C15BF7CFC7}"/>
              </a:ext>
            </a:extLst>
          </p:cNvPr>
          <p:cNvSpPr txBox="1"/>
          <p:nvPr/>
        </p:nvSpPr>
        <p:spPr>
          <a:xfrm>
            <a:off x="965370" y="3114269"/>
            <a:ext cx="2942931" cy="400110"/>
          </a:xfrm>
          <a:prstGeom prst="rect">
            <a:avLst/>
          </a:prstGeom>
          <a:noFill/>
        </p:spPr>
        <p:txBody>
          <a:bodyPr wrap="square" rtlCol="0">
            <a:spAutoFit/>
          </a:bodyPr>
          <a:lstStyle/>
          <a:p>
            <a:r>
              <a:rPr lang="en-CA" sz="2000" b="1">
                <a:solidFill>
                  <a:schemeClr val="bg1"/>
                </a:solidFill>
              </a:rPr>
              <a:t>Decision Tree Regressor</a:t>
            </a:r>
          </a:p>
        </p:txBody>
      </p:sp>
      <p:sp>
        <p:nvSpPr>
          <p:cNvPr id="12" name="TextBox 11">
            <a:extLst>
              <a:ext uri="{FF2B5EF4-FFF2-40B4-BE49-F238E27FC236}">
                <a16:creationId xmlns:a16="http://schemas.microsoft.com/office/drawing/2014/main" id="{C260658A-8B6D-7B7A-E469-FBECEC5E3646}"/>
              </a:ext>
            </a:extLst>
          </p:cNvPr>
          <p:cNvSpPr txBox="1"/>
          <p:nvPr/>
        </p:nvSpPr>
        <p:spPr>
          <a:xfrm>
            <a:off x="4718973" y="3114269"/>
            <a:ext cx="3009356" cy="400110"/>
          </a:xfrm>
          <a:prstGeom prst="rect">
            <a:avLst/>
          </a:prstGeom>
          <a:noFill/>
        </p:spPr>
        <p:txBody>
          <a:bodyPr wrap="square" rtlCol="0">
            <a:spAutoFit/>
          </a:bodyPr>
          <a:lstStyle/>
          <a:p>
            <a:r>
              <a:rPr lang="en-CA" sz="2000" b="1">
                <a:solidFill>
                  <a:schemeClr val="bg1"/>
                </a:solidFill>
              </a:rPr>
              <a:t>Random Forest Regressor</a:t>
            </a:r>
          </a:p>
        </p:txBody>
      </p:sp>
      <p:sp>
        <p:nvSpPr>
          <p:cNvPr id="13" name="TextBox 12">
            <a:extLst>
              <a:ext uri="{FF2B5EF4-FFF2-40B4-BE49-F238E27FC236}">
                <a16:creationId xmlns:a16="http://schemas.microsoft.com/office/drawing/2014/main" id="{EC2F75D5-B8F4-E25E-3411-81FEF8C64AD0}"/>
              </a:ext>
            </a:extLst>
          </p:cNvPr>
          <p:cNvSpPr txBox="1"/>
          <p:nvPr/>
        </p:nvSpPr>
        <p:spPr>
          <a:xfrm>
            <a:off x="8568213" y="3114269"/>
            <a:ext cx="2658417" cy="400110"/>
          </a:xfrm>
          <a:prstGeom prst="rect">
            <a:avLst/>
          </a:prstGeom>
          <a:noFill/>
        </p:spPr>
        <p:txBody>
          <a:bodyPr wrap="square" lIns="91440" tIns="45720" rIns="91440" bIns="45720" rtlCol="0" anchor="t">
            <a:spAutoFit/>
          </a:bodyPr>
          <a:lstStyle/>
          <a:p>
            <a:r>
              <a:rPr lang="en-CA" sz="2000" b="1">
                <a:solidFill>
                  <a:schemeClr val="bg1"/>
                </a:solidFill>
              </a:rPr>
              <a:t>K-neighbors Regressor</a:t>
            </a:r>
          </a:p>
        </p:txBody>
      </p:sp>
      <p:pic>
        <p:nvPicPr>
          <p:cNvPr id="16" name="Picture 15">
            <a:extLst>
              <a:ext uri="{FF2B5EF4-FFF2-40B4-BE49-F238E27FC236}">
                <a16:creationId xmlns:a16="http://schemas.microsoft.com/office/drawing/2014/main" id="{70DC54B2-87E1-8C27-2EF2-AEDD7B47E008}"/>
              </a:ext>
            </a:extLst>
          </p:cNvPr>
          <p:cNvPicPr>
            <a:picLocks noChangeAspect="1"/>
          </p:cNvPicPr>
          <p:nvPr/>
        </p:nvPicPr>
        <p:blipFill>
          <a:blip r:embed="rId3"/>
          <a:stretch>
            <a:fillRect/>
          </a:stretch>
        </p:blipFill>
        <p:spPr>
          <a:xfrm>
            <a:off x="345586" y="3555200"/>
            <a:ext cx="3759883" cy="3173546"/>
          </a:xfrm>
          <a:prstGeom prst="rect">
            <a:avLst/>
          </a:prstGeom>
        </p:spPr>
      </p:pic>
      <p:pic>
        <p:nvPicPr>
          <p:cNvPr id="20" name="Picture 19">
            <a:extLst>
              <a:ext uri="{FF2B5EF4-FFF2-40B4-BE49-F238E27FC236}">
                <a16:creationId xmlns:a16="http://schemas.microsoft.com/office/drawing/2014/main" id="{5A61F44E-32DA-EF1C-B6F9-85C362A74AC9}"/>
              </a:ext>
            </a:extLst>
          </p:cNvPr>
          <p:cNvPicPr>
            <a:picLocks noChangeAspect="1"/>
          </p:cNvPicPr>
          <p:nvPr/>
        </p:nvPicPr>
        <p:blipFill>
          <a:blip r:embed="rId4"/>
          <a:stretch>
            <a:fillRect/>
          </a:stretch>
        </p:blipFill>
        <p:spPr>
          <a:xfrm>
            <a:off x="4320010" y="3555200"/>
            <a:ext cx="3790418" cy="3173546"/>
          </a:xfrm>
          <a:prstGeom prst="rect">
            <a:avLst/>
          </a:prstGeom>
        </p:spPr>
      </p:pic>
      <p:pic>
        <p:nvPicPr>
          <p:cNvPr id="24" name="Picture 23">
            <a:extLst>
              <a:ext uri="{FF2B5EF4-FFF2-40B4-BE49-F238E27FC236}">
                <a16:creationId xmlns:a16="http://schemas.microsoft.com/office/drawing/2014/main" id="{D8AAA707-CBD7-5E7E-7C1E-8EB59FE10978}"/>
              </a:ext>
            </a:extLst>
          </p:cNvPr>
          <p:cNvPicPr>
            <a:picLocks noChangeAspect="1"/>
          </p:cNvPicPr>
          <p:nvPr/>
        </p:nvPicPr>
        <p:blipFill>
          <a:blip r:embed="rId5"/>
          <a:stretch>
            <a:fillRect/>
          </a:stretch>
        </p:blipFill>
        <p:spPr>
          <a:xfrm>
            <a:off x="8252339" y="3555200"/>
            <a:ext cx="3797970" cy="3173546"/>
          </a:xfrm>
          <a:prstGeom prst="rect">
            <a:avLst/>
          </a:prstGeom>
        </p:spPr>
      </p:pic>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05CDB346-1D5E-C1B7-6431-443539F139A7}"/>
                  </a:ext>
                </a:extLst>
              </p14:cNvPr>
              <p14:cNvContentPartPr/>
              <p14:nvPr/>
            </p14:nvContentPartPr>
            <p14:xfrm>
              <a:off x="9104256" y="3677842"/>
              <a:ext cx="546809" cy="14007"/>
            </p14:xfrm>
          </p:contentPart>
        </mc:Choice>
        <mc:Fallback>
          <p:pic>
            <p:nvPicPr>
              <p:cNvPr id="7" name="Ink 6">
                <a:extLst>
                  <a:ext uri="{FF2B5EF4-FFF2-40B4-BE49-F238E27FC236}">
                    <a16:creationId xmlns:a16="http://schemas.microsoft.com/office/drawing/2014/main" id="{05CDB346-1D5E-C1B7-6431-443539F139A7}"/>
                  </a:ext>
                </a:extLst>
              </p:cNvPr>
              <p:cNvPicPr/>
              <p:nvPr/>
            </p:nvPicPr>
            <p:blipFill>
              <a:blip r:embed="rId7"/>
              <a:stretch>
                <a:fillRect/>
              </a:stretch>
            </p:blipFill>
            <p:spPr>
              <a:xfrm>
                <a:off x="9050259" y="3554251"/>
                <a:ext cx="654443" cy="260777"/>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A4AE76DE-B11A-9E07-11BD-9EA1449A786A}"/>
                  </a:ext>
                </a:extLst>
              </p14:cNvPr>
              <p14:cNvContentPartPr/>
              <p14:nvPr/>
            </p14:nvContentPartPr>
            <p14:xfrm>
              <a:off x="5236744" y="3644712"/>
              <a:ext cx="581909" cy="14007"/>
            </p14:xfrm>
          </p:contentPart>
        </mc:Choice>
        <mc:Fallback>
          <p:pic>
            <p:nvPicPr>
              <p:cNvPr id="8" name="Ink 7">
                <a:extLst>
                  <a:ext uri="{FF2B5EF4-FFF2-40B4-BE49-F238E27FC236}">
                    <a16:creationId xmlns:a16="http://schemas.microsoft.com/office/drawing/2014/main" id="{A4AE76DE-B11A-9E07-11BD-9EA1449A786A}"/>
                  </a:ext>
                </a:extLst>
              </p:cNvPr>
              <p:cNvPicPr/>
              <p:nvPr/>
            </p:nvPicPr>
            <p:blipFill>
              <a:blip r:embed="rId9"/>
              <a:stretch>
                <a:fillRect/>
              </a:stretch>
            </p:blipFill>
            <p:spPr>
              <a:xfrm>
                <a:off x="5182797" y="-557388"/>
                <a:ext cx="689443" cy="84042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Ink 9">
                <a:extLst>
                  <a:ext uri="{FF2B5EF4-FFF2-40B4-BE49-F238E27FC236}">
                    <a16:creationId xmlns:a16="http://schemas.microsoft.com/office/drawing/2014/main" id="{B63DD349-7C87-594E-4A56-BA08DB9E8F1A}"/>
                  </a:ext>
                </a:extLst>
              </p14:cNvPr>
              <p14:cNvContentPartPr/>
              <p14:nvPr/>
            </p14:nvContentPartPr>
            <p14:xfrm>
              <a:off x="1182378" y="3655437"/>
              <a:ext cx="456482" cy="14007"/>
            </p14:xfrm>
          </p:contentPart>
        </mc:Choice>
        <mc:Fallback>
          <p:pic>
            <p:nvPicPr>
              <p:cNvPr id="10" name="Ink 9">
                <a:extLst>
                  <a:ext uri="{FF2B5EF4-FFF2-40B4-BE49-F238E27FC236}">
                    <a16:creationId xmlns:a16="http://schemas.microsoft.com/office/drawing/2014/main" id="{B63DD349-7C87-594E-4A56-BA08DB9E8F1A}"/>
                  </a:ext>
                </a:extLst>
              </p:cNvPr>
              <p:cNvPicPr/>
              <p:nvPr/>
            </p:nvPicPr>
            <p:blipFill>
              <a:blip r:embed="rId11"/>
              <a:stretch>
                <a:fillRect/>
              </a:stretch>
            </p:blipFill>
            <p:spPr>
              <a:xfrm>
                <a:off x="1128420" y="3531846"/>
                <a:ext cx="564038" cy="260777"/>
              </a:xfrm>
              <a:prstGeom prst="rect">
                <a:avLst/>
              </a:prstGeom>
            </p:spPr>
          </p:pic>
        </mc:Fallback>
      </mc:AlternateContent>
    </p:spTree>
    <p:extLst>
      <p:ext uri="{BB962C8B-B14F-4D97-AF65-F5344CB8AC3E}">
        <p14:creationId xmlns:p14="http://schemas.microsoft.com/office/powerpoint/2010/main" val="1691729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F1F869-7372-4C01-A626-993295149E3E}"/>
              </a:ext>
            </a:extLst>
          </p:cNvPr>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495E168-DA5E-4888-8D8A-92B118324C14}"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4" name="Text Placeholder 3">
            <a:extLst>
              <a:ext uri="{FF2B5EF4-FFF2-40B4-BE49-F238E27FC236}">
                <a16:creationId xmlns:a16="http://schemas.microsoft.com/office/drawing/2014/main" id="{049B0BE2-2BDB-48DC-AE9B-F3B9BACA8247}"/>
              </a:ext>
            </a:extLst>
          </p:cNvPr>
          <p:cNvSpPr>
            <a:spLocks noGrp="1"/>
          </p:cNvSpPr>
          <p:nvPr>
            <p:ph type="body" sz="quarter" idx="16"/>
          </p:nvPr>
        </p:nvSpPr>
        <p:spPr>
          <a:xfrm>
            <a:off x="429208" y="1760599"/>
            <a:ext cx="11476653" cy="758666"/>
          </a:xfrm>
        </p:spPr>
        <p:txBody>
          <a:bodyPr/>
          <a:lstStyle/>
          <a:p>
            <a:r>
              <a:rPr lang="en-US" sz="2400">
                <a:solidFill>
                  <a:schemeClr val="bg1"/>
                </a:solidFill>
              </a:rPr>
              <a:t>The process of finding the best set of hyperparameters for a machine learning model to achieve optimal performance.</a:t>
            </a:r>
          </a:p>
          <a:p>
            <a:endParaRPr lang="en-US"/>
          </a:p>
        </p:txBody>
      </p:sp>
      <p:sp>
        <p:nvSpPr>
          <p:cNvPr id="5" name="Title 4">
            <a:extLst>
              <a:ext uri="{FF2B5EF4-FFF2-40B4-BE49-F238E27FC236}">
                <a16:creationId xmlns:a16="http://schemas.microsoft.com/office/drawing/2014/main" id="{32C77C5D-1541-4D4C-8CD9-E4CB2D74FBB4}"/>
              </a:ext>
            </a:extLst>
          </p:cNvPr>
          <p:cNvSpPr>
            <a:spLocks noGrp="1"/>
          </p:cNvSpPr>
          <p:nvPr>
            <p:ph type="title"/>
          </p:nvPr>
        </p:nvSpPr>
        <p:spPr/>
        <p:txBody>
          <a:bodyPr>
            <a:normAutofit/>
          </a:bodyPr>
          <a:lstStyle/>
          <a:p>
            <a:r>
              <a:rPr lang="en-US"/>
              <a:t> Hyper Parameter Tuning</a:t>
            </a:r>
          </a:p>
        </p:txBody>
      </p:sp>
      <p:sp>
        <p:nvSpPr>
          <p:cNvPr id="6" name="TextBox 5">
            <a:extLst>
              <a:ext uri="{FF2B5EF4-FFF2-40B4-BE49-F238E27FC236}">
                <a16:creationId xmlns:a16="http://schemas.microsoft.com/office/drawing/2014/main" id="{5BE512B9-10DD-7236-71F8-BD615C01D387}"/>
              </a:ext>
            </a:extLst>
          </p:cNvPr>
          <p:cNvSpPr txBox="1"/>
          <p:nvPr/>
        </p:nvSpPr>
        <p:spPr>
          <a:xfrm>
            <a:off x="363894" y="5332927"/>
            <a:ext cx="320040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a:ln>
                  <a:noFill/>
                </a:ln>
                <a:solidFill>
                  <a:prstClr val="white">
                    <a:lumMod val="95000"/>
                  </a:prstClr>
                </a:solidFill>
                <a:effectLst/>
                <a:uLnTx/>
                <a:uFillTx/>
                <a:latin typeface="Garamond" panose="02020404030301010803"/>
                <a:ea typeface="+mn-ea"/>
                <a:cs typeface="+mn-cs"/>
              </a:rPr>
              <a:t>Methods used:</a:t>
            </a:r>
          </a:p>
        </p:txBody>
      </p:sp>
      <p:sp>
        <p:nvSpPr>
          <p:cNvPr id="7" name="TextBox 6">
            <a:extLst>
              <a:ext uri="{FF2B5EF4-FFF2-40B4-BE49-F238E27FC236}">
                <a16:creationId xmlns:a16="http://schemas.microsoft.com/office/drawing/2014/main" id="{5F47312C-6AD4-330B-0469-0A7AA570AFF9}"/>
              </a:ext>
            </a:extLst>
          </p:cNvPr>
          <p:cNvSpPr txBox="1"/>
          <p:nvPr/>
        </p:nvSpPr>
        <p:spPr>
          <a:xfrm>
            <a:off x="1054359" y="5640703"/>
            <a:ext cx="2509934" cy="769441"/>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000" b="1" i="0" u="none" strike="noStrike" kern="1200" cap="none" spc="0" normalizeH="0" baseline="0" noProof="0">
                <a:ln>
                  <a:noFill/>
                </a:ln>
                <a:solidFill>
                  <a:prstClr val="white">
                    <a:lumMod val="95000"/>
                  </a:prstClr>
                </a:solidFill>
                <a:effectLst/>
                <a:uLnTx/>
                <a:uFillTx/>
                <a:latin typeface="Garamond" panose="02020404030301010803"/>
                <a:ea typeface="+mn-ea"/>
                <a:cs typeface="+mn-cs"/>
              </a:rPr>
              <a:t>Grid Search</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000" b="1" i="0" u="none" strike="noStrike" kern="1200" cap="none" spc="0" normalizeH="0" baseline="0" noProof="0">
                <a:ln>
                  <a:noFill/>
                </a:ln>
                <a:solidFill>
                  <a:prstClr val="white">
                    <a:lumMod val="95000"/>
                  </a:prstClr>
                </a:solidFill>
                <a:effectLst/>
                <a:uLnTx/>
                <a:uFillTx/>
                <a:latin typeface="Garamond" panose="02020404030301010803"/>
                <a:ea typeface="+mn-ea"/>
                <a:cs typeface="+mn-cs"/>
              </a:rPr>
              <a:t>Random </a:t>
            </a:r>
            <a:r>
              <a:rPr kumimoji="0" lang="en-CA" sz="2400" b="1" i="0" u="none" strike="noStrike" kern="1200" cap="none" spc="0" normalizeH="0" baseline="0" noProof="0">
                <a:ln>
                  <a:noFill/>
                </a:ln>
                <a:solidFill>
                  <a:prstClr val="white">
                    <a:lumMod val="95000"/>
                  </a:prstClr>
                </a:solidFill>
                <a:effectLst/>
                <a:uLnTx/>
                <a:uFillTx/>
                <a:latin typeface="Garamond" panose="02020404030301010803"/>
                <a:ea typeface="+mn-ea"/>
                <a:cs typeface="+mn-cs"/>
              </a:rPr>
              <a:t>Search</a:t>
            </a:r>
            <a:endParaRPr kumimoji="0" lang="en-CA" sz="2000" b="1" i="0" u="none" strike="noStrike" kern="1200" cap="none" spc="0" normalizeH="0" baseline="0" noProof="0">
              <a:ln>
                <a:noFill/>
              </a:ln>
              <a:solidFill>
                <a:prstClr val="white">
                  <a:lumMod val="95000"/>
                </a:prstClr>
              </a:solidFill>
              <a:effectLst/>
              <a:uLnTx/>
              <a:uFillTx/>
              <a:latin typeface="Garamond" panose="02020404030301010803"/>
              <a:ea typeface="+mn-ea"/>
              <a:cs typeface="+mn-cs"/>
            </a:endParaRPr>
          </a:p>
        </p:txBody>
      </p:sp>
      <p:pic>
        <p:nvPicPr>
          <p:cNvPr id="8" name="Picture 7">
            <a:extLst>
              <a:ext uri="{FF2B5EF4-FFF2-40B4-BE49-F238E27FC236}">
                <a16:creationId xmlns:a16="http://schemas.microsoft.com/office/drawing/2014/main" id="{FA19E4DF-2407-3257-A822-13C3E3809C5C}"/>
              </a:ext>
            </a:extLst>
          </p:cNvPr>
          <p:cNvPicPr>
            <a:picLocks noChangeAspect="1"/>
          </p:cNvPicPr>
          <p:nvPr/>
        </p:nvPicPr>
        <p:blipFill>
          <a:blip r:embed="rId3"/>
          <a:stretch>
            <a:fillRect/>
          </a:stretch>
        </p:blipFill>
        <p:spPr>
          <a:xfrm>
            <a:off x="144570" y="2519265"/>
            <a:ext cx="6105214" cy="2682472"/>
          </a:xfrm>
          <a:prstGeom prst="rect">
            <a:avLst/>
          </a:prstGeom>
        </p:spPr>
      </p:pic>
      <p:pic>
        <p:nvPicPr>
          <p:cNvPr id="9" name="Picture 8">
            <a:extLst>
              <a:ext uri="{FF2B5EF4-FFF2-40B4-BE49-F238E27FC236}">
                <a16:creationId xmlns:a16="http://schemas.microsoft.com/office/drawing/2014/main" id="{91BFD9F6-1BBC-2D6F-3D56-D66AC2C556AF}"/>
              </a:ext>
            </a:extLst>
          </p:cNvPr>
          <p:cNvPicPr>
            <a:picLocks noChangeAspect="1"/>
          </p:cNvPicPr>
          <p:nvPr/>
        </p:nvPicPr>
        <p:blipFill>
          <a:blip r:embed="rId4"/>
          <a:stretch>
            <a:fillRect/>
          </a:stretch>
        </p:blipFill>
        <p:spPr>
          <a:xfrm>
            <a:off x="6327538" y="3722235"/>
            <a:ext cx="5578323" cy="2796782"/>
          </a:xfrm>
          <a:prstGeom prst="rect">
            <a:avLst/>
          </a:prstGeom>
        </p:spPr>
      </p:pic>
    </p:spTree>
    <p:extLst>
      <p:ext uri="{BB962C8B-B14F-4D97-AF65-F5344CB8AC3E}">
        <p14:creationId xmlns:p14="http://schemas.microsoft.com/office/powerpoint/2010/main" val="15885965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8F9E36-CD39-4DDD-927C-C07E8C070A17}"/>
              </a:ext>
            </a:extLst>
          </p:cNvPr>
          <p:cNvSpPr>
            <a:spLocks noGrp="1"/>
          </p:cNvSpPr>
          <p:nvPr>
            <p:ph type="sldNum" sz="quarter" idx="10"/>
          </p:nvPr>
        </p:nvSpPr>
        <p:spPr/>
        <p:txBody>
          <a:bodyPr/>
          <a:lstStyle/>
          <a:p>
            <a:fld id="{D495E168-DA5E-4888-8D8A-92B118324C14}" type="slidenum">
              <a:rPr lang="en-US" smtClean="0"/>
              <a:pPr/>
              <a:t>18</a:t>
            </a:fld>
            <a:endParaRPr lang="en-US"/>
          </a:p>
        </p:txBody>
      </p:sp>
      <p:sp>
        <p:nvSpPr>
          <p:cNvPr id="4" name="Title 3">
            <a:extLst>
              <a:ext uri="{FF2B5EF4-FFF2-40B4-BE49-F238E27FC236}">
                <a16:creationId xmlns:a16="http://schemas.microsoft.com/office/drawing/2014/main" id="{5C2806C0-8AE3-4975-9946-CCD70055F494}"/>
              </a:ext>
            </a:extLst>
          </p:cNvPr>
          <p:cNvSpPr>
            <a:spLocks noGrp="1"/>
          </p:cNvSpPr>
          <p:nvPr>
            <p:ph type="title"/>
          </p:nvPr>
        </p:nvSpPr>
        <p:spPr/>
        <p:txBody>
          <a:bodyPr>
            <a:normAutofit/>
          </a:bodyPr>
          <a:lstStyle/>
          <a:p>
            <a:r>
              <a:rPr lang="en-US"/>
              <a:t>Hyper Parameter Tuning</a:t>
            </a:r>
          </a:p>
        </p:txBody>
      </p:sp>
      <p:sp>
        <p:nvSpPr>
          <p:cNvPr id="6" name="Text Placeholder 3">
            <a:extLst>
              <a:ext uri="{FF2B5EF4-FFF2-40B4-BE49-F238E27FC236}">
                <a16:creationId xmlns:a16="http://schemas.microsoft.com/office/drawing/2014/main" id="{D7F0B02B-86D9-73E9-5A37-1284D7DCE57B}"/>
              </a:ext>
            </a:extLst>
          </p:cNvPr>
          <p:cNvSpPr txBox="1">
            <a:spLocks/>
          </p:cNvSpPr>
          <p:nvPr/>
        </p:nvSpPr>
        <p:spPr>
          <a:xfrm>
            <a:off x="950601" y="2567862"/>
            <a:ext cx="3273290" cy="496710"/>
          </a:xfrm>
          <a:prstGeom prst="rect">
            <a:avLst/>
          </a:prstGeom>
        </p:spPr>
        <p:txBody>
          <a:bodyPr vert="horz" lIns="0" tIns="45720" rIns="0" bIns="45720" rtlCol="0" anchor="t">
            <a:noAutofit/>
          </a:bodyPr>
          <a:lstStyle>
            <a:lvl1pPr marL="0" indent="0" algn="l" defTabSz="457200" rtl="0" eaLnBrk="1" latinLnBrk="0" hangingPunct="1">
              <a:spcBef>
                <a:spcPct val="20000"/>
              </a:spcBef>
              <a:spcAft>
                <a:spcPts val="600"/>
              </a:spcAft>
              <a:buClr>
                <a:schemeClr val="accent1"/>
              </a:buClr>
              <a:buSzPct val="115000"/>
              <a:buFont typeface="Arial"/>
              <a:buNone/>
              <a:defRPr sz="2300" b="0" i="0" kern="1200" cap="none">
                <a:solidFill>
                  <a:schemeClr val="bg2"/>
                </a:solidFill>
                <a:effectLst/>
                <a:latin typeface="+mn-lt"/>
                <a:ea typeface="+mn-ea"/>
                <a:cs typeface="+mn-cs"/>
              </a:defRPr>
            </a:lvl1pPr>
            <a:lvl2pPr marL="457200" indent="0" algn="l" defTabSz="457200" rtl="0" eaLnBrk="1" latinLnBrk="0" hangingPunct="1">
              <a:spcBef>
                <a:spcPct val="20000"/>
              </a:spcBef>
              <a:spcAft>
                <a:spcPts val="600"/>
              </a:spcAft>
              <a:buClr>
                <a:schemeClr val="accent1"/>
              </a:buClr>
              <a:buSzPct val="115000"/>
              <a:buFont typeface="Arial"/>
              <a:buNone/>
              <a:defRPr sz="1800" b="1" i="1" kern="1200" cap="none">
                <a:solidFill>
                  <a:schemeClr val="tx1">
                    <a:lumMod val="85000"/>
                    <a:lumOff val="1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accent1"/>
              </a:buClr>
              <a:buSzPct val="115000"/>
              <a:buFont typeface="Arial"/>
              <a:buNone/>
              <a:defRPr sz="1800" b="1" i="1" kern="1200" cap="none">
                <a:solidFill>
                  <a:schemeClr val="tx1">
                    <a:lumMod val="85000"/>
                    <a:lumOff val="1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accent1"/>
              </a:buClr>
              <a:buSzPct val="115000"/>
              <a:buFont typeface="Arial"/>
              <a:buNone/>
              <a:defRPr sz="1800" b="1" i="1" kern="1200" cap="none">
                <a:solidFill>
                  <a:schemeClr val="tx1">
                    <a:lumMod val="85000"/>
                    <a:lumOff val="1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accent1"/>
              </a:buClr>
              <a:buSzPct val="115000"/>
              <a:buFont typeface="Arial"/>
              <a:buNone/>
              <a:defRPr sz="1800" b="1" i="1"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a:solidFill>
                  <a:schemeClr val="bg1"/>
                </a:solidFill>
              </a:rPr>
              <a:t>Results:</a:t>
            </a:r>
          </a:p>
        </p:txBody>
      </p:sp>
      <p:sp>
        <p:nvSpPr>
          <p:cNvPr id="9" name="TextBox 8">
            <a:extLst>
              <a:ext uri="{FF2B5EF4-FFF2-40B4-BE49-F238E27FC236}">
                <a16:creationId xmlns:a16="http://schemas.microsoft.com/office/drawing/2014/main" id="{1C6CE4C8-96D7-B2FB-C402-B5C15BF7CFC7}"/>
              </a:ext>
            </a:extLst>
          </p:cNvPr>
          <p:cNvSpPr txBox="1"/>
          <p:nvPr/>
        </p:nvSpPr>
        <p:spPr>
          <a:xfrm>
            <a:off x="548427" y="3056760"/>
            <a:ext cx="2942931" cy="400110"/>
          </a:xfrm>
          <a:prstGeom prst="rect">
            <a:avLst/>
          </a:prstGeom>
          <a:noFill/>
        </p:spPr>
        <p:txBody>
          <a:bodyPr wrap="square" rtlCol="0">
            <a:spAutoFit/>
          </a:bodyPr>
          <a:lstStyle/>
          <a:p>
            <a:r>
              <a:rPr lang="en-CA" sz="2000" b="1">
                <a:solidFill>
                  <a:schemeClr val="bg1"/>
                </a:solidFill>
              </a:rPr>
              <a:t>Decision Tree Regressor</a:t>
            </a:r>
          </a:p>
        </p:txBody>
      </p:sp>
      <p:sp>
        <p:nvSpPr>
          <p:cNvPr id="12" name="TextBox 11">
            <a:extLst>
              <a:ext uri="{FF2B5EF4-FFF2-40B4-BE49-F238E27FC236}">
                <a16:creationId xmlns:a16="http://schemas.microsoft.com/office/drawing/2014/main" id="{C260658A-8B6D-7B7A-E469-FBECEC5E3646}"/>
              </a:ext>
            </a:extLst>
          </p:cNvPr>
          <p:cNvSpPr txBox="1"/>
          <p:nvPr/>
        </p:nvSpPr>
        <p:spPr>
          <a:xfrm>
            <a:off x="4546445" y="3114269"/>
            <a:ext cx="3009356" cy="400110"/>
          </a:xfrm>
          <a:prstGeom prst="rect">
            <a:avLst/>
          </a:prstGeom>
          <a:noFill/>
        </p:spPr>
        <p:txBody>
          <a:bodyPr wrap="square" rtlCol="0">
            <a:spAutoFit/>
          </a:bodyPr>
          <a:lstStyle/>
          <a:p>
            <a:r>
              <a:rPr lang="en-CA" sz="2000" b="1">
                <a:solidFill>
                  <a:schemeClr val="bg1"/>
                </a:solidFill>
              </a:rPr>
              <a:t>Random Forest Regressor</a:t>
            </a:r>
          </a:p>
        </p:txBody>
      </p:sp>
      <p:sp>
        <p:nvSpPr>
          <p:cNvPr id="13" name="TextBox 12">
            <a:extLst>
              <a:ext uri="{FF2B5EF4-FFF2-40B4-BE49-F238E27FC236}">
                <a16:creationId xmlns:a16="http://schemas.microsoft.com/office/drawing/2014/main" id="{EC2F75D5-B8F4-E25E-3411-81FEF8C64AD0}"/>
              </a:ext>
            </a:extLst>
          </p:cNvPr>
          <p:cNvSpPr txBox="1"/>
          <p:nvPr/>
        </p:nvSpPr>
        <p:spPr>
          <a:xfrm>
            <a:off x="8798251" y="3114269"/>
            <a:ext cx="2658417" cy="400110"/>
          </a:xfrm>
          <a:prstGeom prst="rect">
            <a:avLst/>
          </a:prstGeom>
          <a:noFill/>
        </p:spPr>
        <p:txBody>
          <a:bodyPr wrap="square" lIns="91440" tIns="45720" rIns="91440" bIns="45720" rtlCol="0" anchor="t">
            <a:spAutoFit/>
          </a:bodyPr>
          <a:lstStyle/>
          <a:p>
            <a:r>
              <a:rPr lang="en-CA" sz="2000" b="1">
                <a:solidFill>
                  <a:schemeClr val="bg1"/>
                </a:solidFill>
              </a:rPr>
              <a:t>K-neighbors Regressor</a:t>
            </a:r>
          </a:p>
        </p:txBody>
      </p:sp>
      <p:sp>
        <p:nvSpPr>
          <p:cNvPr id="7" name="Text Placeholder 3">
            <a:extLst>
              <a:ext uri="{FF2B5EF4-FFF2-40B4-BE49-F238E27FC236}">
                <a16:creationId xmlns:a16="http://schemas.microsoft.com/office/drawing/2014/main" id="{DAF7CC36-8C4C-D2AB-2F75-1594BBF51D1D}"/>
              </a:ext>
            </a:extLst>
          </p:cNvPr>
          <p:cNvSpPr txBox="1">
            <a:spLocks/>
          </p:cNvSpPr>
          <p:nvPr/>
        </p:nvSpPr>
        <p:spPr>
          <a:xfrm>
            <a:off x="476892" y="1375221"/>
            <a:ext cx="11476653" cy="758666"/>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a:solidFill>
                  <a:schemeClr val="bg1"/>
                </a:solidFill>
              </a:rPr>
              <a:t>The process of finding the best set of hyperparameters for a machine learning model to achieve optimal performance.</a:t>
            </a:r>
          </a:p>
          <a:p>
            <a:endParaRPr lang="en-US"/>
          </a:p>
        </p:txBody>
      </p:sp>
      <p:pic>
        <p:nvPicPr>
          <p:cNvPr id="8" name="Picture 7">
            <a:extLst>
              <a:ext uri="{FF2B5EF4-FFF2-40B4-BE49-F238E27FC236}">
                <a16:creationId xmlns:a16="http://schemas.microsoft.com/office/drawing/2014/main" id="{26160203-B0FD-7822-5564-75A3074747A1}"/>
              </a:ext>
            </a:extLst>
          </p:cNvPr>
          <p:cNvPicPr>
            <a:picLocks noChangeAspect="1"/>
          </p:cNvPicPr>
          <p:nvPr/>
        </p:nvPicPr>
        <p:blipFill>
          <a:blip r:embed="rId3"/>
          <a:stretch>
            <a:fillRect/>
          </a:stretch>
        </p:blipFill>
        <p:spPr>
          <a:xfrm>
            <a:off x="263742" y="3575475"/>
            <a:ext cx="3790236" cy="3056342"/>
          </a:xfrm>
          <a:prstGeom prst="rect">
            <a:avLst/>
          </a:prstGeom>
        </p:spPr>
      </p:pic>
      <p:pic>
        <p:nvPicPr>
          <p:cNvPr id="15" name="Picture 14">
            <a:extLst>
              <a:ext uri="{FF2B5EF4-FFF2-40B4-BE49-F238E27FC236}">
                <a16:creationId xmlns:a16="http://schemas.microsoft.com/office/drawing/2014/main" id="{321B14F1-0EC4-7665-7397-AEE4063E5336}"/>
              </a:ext>
            </a:extLst>
          </p:cNvPr>
          <p:cNvPicPr>
            <a:picLocks noChangeAspect="1"/>
          </p:cNvPicPr>
          <p:nvPr/>
        </p:nvPicPr>
        <p:blipFill>
          <a:blip r:embed="rId4"/>
          <a:stretch>
            <a:fillRect/>
          </a:stretch>
        </p:blipFill>
        <p:spPr>
          <a:xfrm>
            <a:off x="4391980" y="3571262"/>
            <a:ext cx="3648854" cy="3060555"/>
          </a:xfrm>
          <a:prstGeom prst="rect">
            <a:avLst/>
          </a:prstGeom>
        </p:spPr>
      </p:pic>
      <p:pic>
        <p:nvPicPr>
          <p:cNvPr id="21" name="Picture 20">
            <a:extLst>
              <a:ext uri="{FF2B5EF4-FFF2-40B4-BE49-F238E27FC236}">
                <a16:creationId xmlns:a16="http://schemas.microsoft.com/office/drawing/2014/main" id="{FA6C31AD-DCA8-E8CF-3200-200B78E51062}"/>
              </a:ext>
            </a:extLst>
          </p:cNvPr>
          <p:cNvPicPr>
            <a:picLocks noChangeAspect="1"/>
          </p:cNvPicPr>
          <p:nvPr/>
        </p:nvPicPr>
        <p:blipFill>
          <a:blip r:embed="rId5"/>
          <a:stretch>
            <a:fillRect/>
          </a:stretch>
        </p:blipFill>
        <p:spPr>
          <a:xfrm>
            <a:off x="8254433" y="3571831"/>
            <a:ext cx="3654288" cy="3060555"/>
          </a:xfrm>
          <a:prstGeom prst="rect">
            <a:avLst/>
          </a:prstGeom>
        </p:spPr>
      </p:pic>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017AA9F3-8D53-2276-1F0D-9A02BA09B641}"/>
                  </a:ext>
                </a:extLst>
              </p14:cNvPr>
              <p14:cNvContentPartPr/>
              <p14:nvPr/>
            </p14:nvContentPartPr>
            <p14:xfrm>
              <a:off x="1100979" y="3678331"/>
              <a:ext cx="402144" cy="34186"/>
            </p14:xfrm>
          </p:contentPart>
        </mc:Choice>
        <mc:Fallback>
          <p:pic>
            <p:nvPicPr>
              <p:cNvPr id="3" name="Ink 2">
                <a:extLst>
                  <a:ext uri="{FF2B5EF4-FFF2-40B4-BE49-F238E27FC236}">
                    <a16:creationId xmlns:a16="http://schemas.microsoft.com/office/drawing/2014/main" id="{017AA9F3-8D53-2276-1F0D-9A02BA09B641}"/>
                  </a:ext>
                </a:extLst>
              </p:cNvPr>
              <p:cNvPicPr/>
              <p:nvPr/>
            </p:nvPicPr>
            <p:blipFill>
              <a:blip r:embed="rId7"/>
              <a:stretch>
                <a:fillRect/>
              </a:stretch>
            </p:blipFill>
            <p:spPr>
              <a:xfrm>
                <a:off x="1047024" y="3571500"/>
                <a:ext cx="509694" cy="247492"/>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93418F70-332C-246E-44DA-0BE4AE8760C6}"/>
                  </a:ext>
                </a:extLst>
              </p14:cNvPr>
              <p14:cNvContentPartPr/>
              <p14:nvPr/>
            </p14:nvContentPartPr>
            <p14:xfrm>
              <a:off x="5180085" y="3696303"/>
              <a:ext cx="548921" cy="14007"/>
            </p14:xfrm>
          </p:contentPart>
        </mc:Choice>
        <mc:Fallback>
          <p:pic>
            <p:nvPicPr>
              <p:cNvPr id="5" name="Ink 4">
                <a:extLst>
                  <a:ext uri="{FF2B5EF4-FFF2-40B4-BE49-F238E27FC236}">
                    <a16:creationId xmlns:a16="http://schemas.microsoft.com/office/drawing/2014/main" id="{93418F70-332C-246E-44DA-0BE4AE8760C6}"/>
                  </a:ext>
                </a:extLst>
              </p:cNvPr>
              <p:cNvPicPr/>
              <p:nvPr/>
            </p:nvPicPr>
            <p:blipFill>
              <a:blip r:embed="rId9"/>
              <a:stretch>
                <a:fillRect/>
              </a:stretch>
            </p:blipFill>
            <p:spPr>
              <a:xfrm>
                <a:off x="5126128" y="3396153"/>
                <a:ext cx="656475" cy="613307"/>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Ink 9">
                <a:extLst>
                  <a:ext uri="{FF2B5EF4-FFF2-40B4-BE49-F238E27FC236}">
                    <a16:creationId xmlns:a16="http://schemas.microsoft.com/office/drawing/2014/main" id="{9B692C40-37E9-7162-70EC-0DE7998B7C63}"/>
                  </a:ext>
                </a:extLst>
              </p14:cNvPr>
              <p14:cNvContentPartPr/>
              <p14:nvPr/>
            </p14:nvContentPartPr>
            <p14:xfrm>
              <a:off x="9091842" y="3689536"/>
              <a:ext cx="525606" cy="14007"/>
            </p14:xfrm>
          </p:contentPart>
        </mc:Choice>
        <mc:Fallback>
          <p:pic>
            <p:nvPicPr>
              <p:cNvPr id="10" name="Ink 9">
                <a:extLst>
                  <a:ext uri="{FF2B5EF4-FFF2-40B4-BE49-F238E27FC236}">
                    <a16:creationId xmlns:a16="http://schemas.microsoft.com/office/drawing/2014/main" id="{9B692C40-37E9-7162-70EC-0DE7998B7C63}"/>
                  </a:ext>
                </a:extLst>
              </p:cNvPr>
              <p:cNvPicPr/>
              <p:nvPr/>
            </p:nvPicPr>
            <p:blipFill>
              <a:blip r:embed="rId11"/>
              <a:stretch>
                <a:fillRect/>
              </a:stretch>
            </p:blipFill>
            <p:spPr>
              <a:xfrm>
                <a:off x="9037878" y="-512564"/>
                <a:ext cx="633174" cy="8404200"/>
              </a:xfrm>
              <a:prstGeom prst="rect">
                <a:avLst/>
              </a:prstGeom>
            </p:spPr>
          </p:pic>
        </mc:Fallback>
      </mc:AlternateContent>
    </p:spTree>
    <p:extLst>
      <p:ext uri="{BB962C8B-B14F-4D97-AF65-F5344CB8AC3E}">
        <p14:creationId xmlns:p14="http://schemas.microsoft.com/office/powerpoint/2010/main" val="1279311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C463CA-D025-B44C-5246-E67448D881D3}"/>
              </a:ext>
            </a:extLst>
          </p:cNvPr>
          <p:cNvSpPr>
            <a:spLocks noGrp="1"/>
          </p:cNvSpPr>
          <p:nvPr>
            <p:ph type="sldNum" sz="quarter" idx="10"/>
          </p:nvPr>
        </p:nvSpPr>
        <p:spPr/>
        <p:txBody>
          <a:bodyPr/>
          <a:lstStyle/>
          <a:p>
            <a:fld id="{D495E168-DA5E-4888-8D8A-92B118324C14}" type="slidenum">
              <a:rPr lang="en-US" noProof="0" smtClean="0"/>
              <a:pPr/>
              <a:t>19</a:t>
            </a:fld>
            <a:endParaRPr lang="en-US" noProof="0"/>
          </a:p>
        </p:txBody>
      </p:sp>
      <p:sp>
        <p:nvSpPr>
          <p:cNvPr id="5" name="Title 4">
            <a:extLst>
              <a:ext uri="{FF2B5EF4-FFF2-40B4-BE49-F238E27FC236}">
                <a16:creationId xmlns:a16="http://schemas.microsoft.com/office/drawing/2014/main" id="{D273B2A6-88F4-2F0A-C4D3-DD17C6B6D115}"/>
              </a:ext>
            </a:extLst>
          </p:cNvPr>
          <p:cNvSpPr>
            <a:spLocks noGrp="1"/>
          </p:cNvSpPr>
          <p:nvPr>
            <p:ph type="title"/>
          </p:nvPr>
        </p:nvSpPr>
        <p:spPr>
          <a:xfrm>
            <a:off x="1275784" y="2103437"/>
            <a:ext cx="3543600" cy="1311186"/>
          </a:xfrm>
        </p:spPr>
        <p:txBody>
          <a:bodyPr>
            <a:normAutofit/>
          </a:bodyPr>
          <a:lstStyle/>
          <a:p>
            <a:r>
              <a:rPr lang="en-US"/>
              <a:t>Third Pipeline</a:t>
            </a:r>
          </a:p>
        </p:txBody>
      </p:sp>
      <p:pic>
        <p:nvPicPr>
          <p:cNvPr id="4" name="Picture 5" descr="Diagram&#10;&#10;Description automatically generated">
            <a:extLst>
              <a:ext uri="{FF2B5EF4-FFF2-40B4-BE49-F238E27FC236}">
                <a16:creationId xmlns:a16="http://schemas.microsoft.com/office/drawing/2014/main" id="{6152FF5B-FA48-C077-D0FB-AD252767877C}"/>
              </a:ext>
            </a:extLst>
          </p:cNvPr>
          <p:cNvPicPr>
            <a:picLocks noChangeAspect="1"/>
          </p:cNvPicPr>
          <p:nvPr/>
        </p:nvPicPr>
        <p:blipFill>
          <a:blip r:embed="rId3"/>
          <a:stretch>
            <a:fillRect/>
          </a:stretch>
        </p:blipFill>
        <p:spPr>
          <a:xfrm>
            <a:off x="6562166" y="219635"/>
            <a:ext cx="5387787" cy="6452347"/>
          </a:xfrm>
          <a:prstGeom prst="rect">
            <a:avLst/>
          </a:prstGeom>
        </p:spPr>
      </p:pic>
    </p:spTree>
    <p:extLst>
      <p:ext uri="{BB962C8B-B14F-4D97-AF65-F5344CB8AC3E}">
        <p14:creationId xmlns:p14="http://schemas.microsoft.com/office/powerpoint/2010/main" val="2849797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p:txBody>
          <a:bodyPr/>
          <a:lstStyle/>
          <a:p>
            <a:r>
              <a:rPr lang="en-US"/>
              <a:t>Background</a:t>
            </a:r>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a:lstStyle/>
          <a:p>
            <a:fld id="{D495E168-DA5E-4888-8D8A-92B118324C14}" type="slidenum">
              <a:rPr lang="en-US" smtClean="0"/>
              <a:pPr/>
              <a:t>2</a:t>
            </a:fld>
            <a:endParaRPr lang="en-US"/>
          </a:p>
        </p:txBody>
      </p:sp>
      <p:sp>
        <p:nvSpPr>
          <p:cNvPr id="5" name="Text Placeholder 4">
            <a:extLst>
              <a:ext uri="{FF2B5EF4-FFF2-40B4-BE49-F238E27FC236}">
                <a16:creationId xmlns:a16="http://schemas.microsoft.com/office/drawing/2014/main" id="{099A8D28-D968-408D-AA5E-1B16F071D7DF}"/>
              </a:ext>
            </a:extLst>
          </p:cNvPr>
          <p:cNvSpPr>
            <a:spLocks noGrp="1"/>
          </p:cNvSpPr>
          <p:nvPr>
            <p:ph type="body" sz="quarter" idx="13"/>
          </p:nvPr>
        </p:nvSpPr>
        <p:spPr/>
        <p:txBody>
          <a:bodyPr/>
          <a:lstStyle/>
          <a:p>
            <a:r>
              <a:rPr lang="en-US">
                <a:solidFill>
                  <a:srgbClr val="FFFFFF"/>
                </a:solidFill>
              </a:rPr>
              <a:t>Seoul’s Bike Sharing System</a:t>
            </a:r>
          </a:p>
        </p:txBody>
      </p:sp>
      <p:sp>
        <p:nvSpPr>
          <p:cNvPr id="6" name="Text Placeholder 5">
            <a:extLst>
              <a:ext uri="{FF2B5EF4-FFF2-40B4-BE49-F238E27FC236}">
                <a16:creationId xmlns:a16="http://schemas.microsoft.com/office/drawing/2014/main" id="{7E54AC28-9C3E-4734-B2BB-5EC5F60F5559}"/>
              </a:ext>
            </a:extLst>
          </p:cNvPr>
          <p:cNvSpPr>
            <a:spLocks noGrp="1"/>
          </p:cNvSpPr>
          <p:nvPr>
            <p:ph type="body" sz="quarter" idx="15"/>
          </p:nvPr>
        </p:nvSpPr>
        <p:spPr/>
        <p:txBody>
          <a:bodyPr>
            <a:normAutofit fontScale="92500"/>
          </a:bodyPr>
          <a:lstStyle/>
          <a:p>
            <a:pPr marL="179705" indent="-179705"/>
            <a:r>
              <a:rPr lang="en-US"/>
              <a:t>Established in 2015 with 150 stations and 1500 bikes.</a:t>
            </a:r>
          </a:p>
          <a:p>
            <a:pPr marL="179705" indent="-179705"/>
            <a:r>
              <a:rPr lang="en-US"/>
              <a:t>As of July 2016, they have expanded to 300 stations and 3000 bikes.</a:t>
            </a:r>
          </a:p>
          <a:p>
            <a:pPr marL="179705" indent="-179705"/>
            <a:r>
              <a:rPr lang="en-US"/>
              <a:t>Users rent bikes for temporary use ( usually less than half an hour)</a:t>
            </a:r>
          </a:p>
          <a:p>
            <a:pPr marL="179705" indent="-179705"/>
            <a:r>
              <a:rPr lang="en-US"/>
              <a:t>Users rent bicycle from stations.</a:t>
            </a:r>
          </a:p>
          <a:p>
            <a:pPr marL="179705" indent="-179705"/>
            <a:r>
              <a:rPr lang="en-US"/>
              <a:t>Allows users to leave the rented bikes any place they wish .</a:t>
            </a:r>
          </a:p>
          <a:p>
            <a:pPr marL="179705" indent="-179705"/>
            <a:r>
              <a:rPr lang="en-US"/>
              <a:t>Company is responsible for collecting the bikes and redistributing them across the stations</a:t>
            </a:r>
          </a:p>
          <a:p>
            <a:pPr marL="179705" indent="-179705"/>
            <a:endParaRPr lang="en-US"/>
          </a:p>
          <a:p>
            <a:pPr marL="179705" indent="-179705"/>
            <a:endParaRPr lang="en-US"/>
          </a:p>
        </p:txBody>
      </p:sp>
    </p:spTree>
    <p:extLst>
      <p:ext uri="{BB962C8B-B14F-4D97-AF65-F5344CB8AC3E}">
        <p14:creationId xmlns:p14="http://schemas.microsoft.com/office/powerpoint/2010/main" val="3733523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8F9E36-CD39-4DDD-927C-C07E8C070A17}"/>
              </a:ext>
            </a:extLst>
          </p:cNvPr>
          <p:cNvSpPr>
            <a:spLocks noGrp="1"/>
          </p:cNvSpPr>
          <p:nvPr>
            <p:ph type="sldNum" sz="quarter" idx="10"/>
          </p:nvPr>
        </p:nvSpPr>
        <p:spPr/>
        <p:txBody>
          <a:bodyPr/>
          <a:lstStyle/>
          <a:p>
            <a:fld id="{D495E168-DA5E-4888-8D8A-92B118324C14}" type="slidenum">
              <a:rPr lang="en-US" smtClean="0"/>
              <a:pPr/>
              <a:t>20</a:t>
            </a:fld>
            <a:endParaRPr lang="en-US"/>
          </a:p>
        </p:txBody>
      </p:sp>
      <p:sp>
        <p:nvSpPr>
          <p:cNvPr id="4" name="Title 3">
            <a:extLst>
              <a:ext uri="{FF2B5EF4-FFF2-40B4-BE49-F238E27FC236}">
                <a16:creationId xmlns:a16="http://schemas.microsoft.com/office/drawing/2014/main" id="{5C2806C0-8AE3-4975-9946-CCD70055F494}"/>
              </a:ext>
            </a:extLst>
          </p:cNvPr>
          <p:cNvSpPr>
            <a:spLocks noGrp="1"/>
          </p:cNvSpPr>
          <p:nvPr>
            <p:ph type="title"/>
          </p:nvPr>
        </p:nvSpPr>
        <p:spPr/>
        <p:txBody>
          <a:bodyPr/>
          <a:lstStyle/>
          <a:p>
            <a:r>
              <a:rPr lang="en-US"/>
              <a:t>Ensemble Methods</a:t>
            </a:r>
          </a:p>
        </p:txBody>
      </p:sp>
      <p:sp>
        <p:nvSpPr>
          <p:cNvPr id="6" name="TextBox 5">
            <a:extLst>
              <a:ext uri="{FF2B5EF4-FFF2-40B4-BE49-F238E27FC236}">
                <a16:creationId xmlns:a16="http://schemas.microsoft.com/office/drawing/2014/main" id="{8CEF07E5-15C4-1550-D19A-35EFB2D724EC}"/>
              </a:ext>
            </a:extLst>
          </p:cNvPr>
          <p:cNvSpPr txBox="1"/>
          <p:nvPr/>
        </p:nvSpPr>
        <p:spPr>
          <a:xfrm>
            <a:off x="1334278" y="1594436"/>
            <a:ext cx="2929811" cy="369332"/>
          </a:xfrm>
          <a:prstGeom prst="rect">
            <a:avLst/>
          </a:prstGeom>
          <a:noFill/>
        </p:spPr>
        <p:txBody>
          <a:bodyPr wrap="square" rtlCol="0">
            <a:spAutoFit/>
          </a:bodyPr>
          <a:lstStyle/>
          <a:p>
            <a:r>
              <a:rPr lang="en-CA">
                <a:solidFill>
                  <a:srgbClr val="FFFFFF"/>
                </a:solidFill>
              </a:rPr>
              <a:t>Methods Used:</a:t>
            </a:r>
          </a:p>
        </p:txBody>
      </p:sp>
      <p:sp>
        <p:nvSpPr>
          <p:cNvPr id="7" name="TextBox 6">
            <a:extLst>
              <a:ext uri="{FF2B5EF4-FFF2-40B4-BE49-F238E27FC236}">
                <a16:creationId xmlns:a16="http://schemas.microsoft.com/office/drawing/2014/main" id="{BEEDB871-6913-98BB-CF6C-F231D8260C5E}"/>
              </a:ext>
            </a:extLst>
          </p:cNvPr>
          <p:cNvSpPr txBox="1"/>
          <p:nvPr/>
        </p:nvSpPr>
        <p:spPr>
          <a:xfrm>
            <a:off x="2313992" y="1963768"/>
            <a:ext cx="3415004" cy="646331"/>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CA">
                <a:solidFill>
                  <a:srgbClr val="FFFFFF"/>
                </a:solidFill>
              </a:rPr>
              <a:t>ADA Boosting Regressor</a:t>
            </a:r>
          </a:p>
          <a:p>
            <a:pPr marL="285750" indent="-285750">
              <a:buFont typeface="Arial" panose="020B0604020202020204" pitchFamily="34" charset="0"/>
              <a:buChar char="•"/>
            </a:pPr>
            <a:r>
              <a:rPr lang="en-CA">
                <a:solidFill>
                  <a:srgbClr val="FFFFFF"/>
                </a:solidFill>
              </a:rPr>
              <a:t>Gradient Boosting Regressor</a:t>
            </a:r>
          </a:p>
        </p:txBody>
      </p:sp>
      <p:pic>
        <p:nvPicPr>
          <p:cNvPr id="16" name="Picture 15">
            <a:extLst>
              <a:ext uri="{FF2B5EF4-FFF2-40B4-BE49-F238E27FC236}">
                <a16:creationId xmlns:a16="http://schemas.microsoft.com/office/drawing/2014/main" id="{5FCD4BFB-60F4-8B2A-E73B-D6AFA8956743}"/>
              </a:ext>
            </a:extLst>
          </p:cNvPr>
          <p:cNvPicPr>
            <a:picLocks noChangeAspect="1"/>
          </p:cNvPicPr>
          <p:nvPr/>
        </p:nvPicPr>
        <p:blipFill>
          <a:blip r:embed="rId3"/>
          <a:stretch>
            <a:fillRect/>
          </a:stretch>
        </p:blipFill>
        <p:spPr>
          <a:xfrm>
            <a:off x="1844689" y="3535579"/>
            <a:ext cx="3296478" cy="3125676"/>
          </a:xfrm>
          <a:prstGeom prst="rect">
            <a:avLst/>
          </a:prstGeom>
        </p:spPr>
      </p:pic>
      <p:sp>
        <p:nvSpPr>
          <p:cNvPr id="17" name="TextBox 16">
            <a:extLst>
              <a:ext uri="{FF2B5EF4-FFF2-40B4-BE49-F238E27FC236}">
                <a16:creationId xmlns:a16="http://schemas.microsoft.com/office/drawing/2014/main" id="{EBD8C2F2-33C3-11A4-19DB-3BBD1E8976AA}"/>
              </a:ext>
            </a:extLst>
          </p:cNvPr>
          <p:cNvSpPr txBox="1"/>
          <p:nvPr/>
        </p:nvSpPr>
        <p:spPr>
          <a:xfrm>
            <a:off x="2115279" y="3051713"/>
            <a:ext cx="2929810" cy="369332"/>
          </a:xfrm>
          <a:prstGeom prst="rect">
            <a:avLst/>
          </a:prstGeom>
          <a:noFill/>
        </p:spPr>
        <p:txBody>
          <a:bodyPr wrap="square" rtlCol="0">
            <a:spAutoFit/>
          </a:bodyPr>
          <a:lstStyle/>
          <a:p>
            <a:r>
              <a:rPr lang="en-CA" b="1">
                <a:solidFill>
                  <a:schemeClr val="bg1"/>
                </a:solidFill>
              </a:rPr>
              <a:t>ADA Boosting Regressor</a:t>
            </a:r>
          </a:p>
        </p:txBody>
      </p:sp>
      <p:sp>
        <p:nvSpPr>
          <p:cNvPr id="18" name="TextBox 17">
            <a:extLst>
              <a:ext uri="{FF2B5EF4-FFF2-40B4-BE49-F238E27FC236}">
                <a16:creationId xmlns:a16="http://schemas.microsoft.com/office/drawing/2014/main" id="{C8E67A92-FFE1-BCF7-AB12-51E6262A56AF}"/>
              </a:ext>
            </a:extLst>
          </p:cNvPr>
          <p:cNvSpPr txBox="1"/>
          <p:nvPr/>
        </p:nvSpPr>
        <p:spPr>
          <a:xfrm>
            <a:off x="401216" y="2407168"/>
            <a:ext cx="2230017" cy="400110"/>
          </a:xfrm>
          <a:prstGeom prst="rect">
            <a:avLst/>
          </a:prstGeom>
          <a:noFill/>
        </p:spPr>
        <p:txBody>
          <a:bodyPr wrap="square" rtlCol="0">
            <a:spAutoFit/>
          </a:bodyPr>
          <a:lstStyle/>
          <a:p>
            <a:r>
              <a:rPr lang="en-CA" sz="2000" b="1">
                <a:solidFill>
                  <a:schemeClr val="bg1"/>
                </a:solidFill>
              </a:rPr>
              <a:t>Results:</a:t>
            </a:r>
          </a:p>
        </p:txBody>
      </p:sp>
      <p:pic>
        <p:nvPicPr>
          <p:cNvPr id="22" name="Picture 21">
            <a:extLst>
              <a:ext uri="{FF2B5EF4-FFF2-40B4-BE49-F238E27FC236}">
                <a16:creationId xmlns:a16="http://schemas.microsoft.com/office/drawing/2014/main" id="{E128DDFD-6577-788E-DCAB-77515E6B3403}"/>
              </a:ext>
            </a:extLst>
          </p:cNvPr>
          <p:cNvPicPr>
            <a:picLocks noChangeAspect="1"/>
          </p:cNvPicPr>
          <p:nvPr/>
        </p:nvPicPr>
        <p:blipFill>
          <a:blip r:embed="rId4"/>
          <a:stretch>
            <a:fillRect/>
          </a:stretch>
        </p:blipFill>
        <p:spPr>
          <a:xfrm>
            <a:off x="6876662" y="3535579"/>
            <a:ext cx="3618658" cy="3012021"/>
          </a:xfrm>
          <a:prstGeom prst="rect">
            <a:avLst/>
          </a:prstGeom>
        </p:spPr>
      </p:pic>
      <p:sp>
        <p:nvSpPr>
          <p:cNvPr id="23" name="TextBox 22">
            <a:extLst>
              <a:ext uri="{FF2B5EF4-FFF2-40B4-BE49-F238E27FC236}">
                <a16:creationId xmlns:a16="http://schemas.microsoft.com/office/drawing/2014/main" id="{4C9B7DEC-AE7B-0F50-E1A5-60C3CE8762DF}"/>
              </a:ext>
            </a:extLst>
          </p:cNvPr>
          <p:cNvSpPr txBox="1"/>
          <p:nvPr/>
        </p:nvSpPr>
        <p:spPr>
          <a:xfrm>
            <a:off x="7085791" y="3080308"/>
            <a:ext cx="3200400" cy="369332"/>
          </a:xfrm>
          <a:prstGeom prst="rect">
            <a:avLst/>
          </a:prstGeom>
          <a:noFill/>
        </p:spPr>
        <p:txBody>
          <a:bodyPr wrap="square" rtlCol="0">
            <a:spAutoFit/>
          </a:bodyPr>
          <a:lstStyle/>
          <a:p>
            <a:r>
              <a:rPr lang="en-CA" b="1">
                <a:solidFill>
                  <a:schemeClr val="bg1"/>
                </a:solidFill>
              </a:rPr>
              <a:t>Gradient Boosting Regressor</a:t>
            </a:r>
          </a:p>
        </p:txBody>
      </p:sp>
    </p:spTree>
    <p:extLst>
      <p:ext uri="{BB962C8B-B14F-4D97-AF65-F5344CB8AC3E}">
        <p14:creationId xmlns:p14="http://schemas.microsoft.com/office/powerpoint/2010/main" val="30852962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8F9E36-CD39-4DDD-927C-C07E8C070A17}"/>
              </a:ext>
            </a:extLst>
          </p:cNvPr>
          <p:cNvSpPr>
            <a:spLocks noGrp="1"/>
          </p:cNvSpPr>
          <p:nvPr>
            <p:ph type="sldNum" sz="quarter" idx="10"/>
          </p:nvPr>
        </p:nvSpPr>
        <p:spPr/>
        <p:txBody>
          <a:bodyPr/>
          <a:lstStyle/>
          <a:p>
            <a:fld id="{D495E168-DA5E-4888-8D8A-92B118324C14}" type="slidenum">
              <a:rPr lang="en-US" smtClean="0"/>
              <a:pPr/>
              <a:t>21</a:t>
            </a:fld>
            <a:endParaRPr lang="en-US"/>
          </a:p>
        </p:txBody>
      </p:sp>
      <p:sp>
        <p:nvSpPr>
          <p:cNvPr id="4" name="Title 3">
            <a:extLst>
              <a:ext uri="{FF2B5EF4-FFF2-40B4-BE49-F238E27FC236}">
                <a16:creationId xmlns:a16="http://schemas.microsoft.com/office/drawing/2014/main" id="{5C2806C0-8AE3-4975-9946-CCD70055F494}"/>
              </a:ext>
            </a:extLst>
          </p:cNvPr>
          <p:cNvSpPr>
            <a:spLocks noGrp="1"/>
          </p:cNvSpPr>
          <p:nvPr>
            <p:ph type="title"/>
          </p:nvPr>
        </p:nvSpPr>
        <p:spPr/>
        <p:txBody>
          <a:bodyPr>
            <a:normAutofit fontScale="90000"/>
          </a:bodyPr>
          <a:lstStyle/>
          <a:p>
            <a:r>
              <a:rPr lang="en-US"/>
              <a:t>Hyper Parameter Tuning for Ensemble Methods</a:t>
            </a:r>
          </a:p>
        </p:txBody>
      </p:sp>
      <p:sp>
        <p:nvSpPr>
          <p:cNvPr id="17" name="TextBox 16">
            <a:extLst>
              <a:ext uri="{FF2B5EF4-FFF2-40B4-BE49-F238E27FC236}">
                <a16:creationId xmlns:a16="http://schemas.microsoft.com/office/drawing/2014/main" id="{EBD8C2F2-33C3-11A4-19DB-3BBD1E8976AA}"/>
              </a:ext>
            </a:extLst>
          </p:cNvPr>
          <p:cNvSpPr txBox="1"/>
          <p:nvPr/>
        </p:nvSpPr>
        <p:spPr>
          <a:xfrm>
            <a:off x="2115279" y="3051713"/>
            <a:ext cx="2929810" cy="369332"/>
          </a:xfrm>
          <a:prstGeom prst="rect">
            <a:avLst/>
          </a:prstGeom>
          <a:noFill/>
        </p:spPr>
        <p:txBody>
          <a:bodyPr wrap="square" rtlCol="0">
            <a:spAutoFit/>
          </a:bodyPr>
          <a:lstStyle/>
          <a:p>
            <a:r>
              <a:rPr lang="en-CA" b="1">
                <a:solidFill>
                  <a:schemeClr val="bg1"/>
                </a:solidFill>
              </a:rPr>
              <a:t>ADA Boosting Regressor</a:t>
            </a:r>
          </a:p>
        </p:txBody>
      </p:sp>
      <p:sp>
        <p:nvSpPr>
          <p:cNvPr id="18" name="TextBox 17">
            <a:extLst>
              <a:ext uri="{FF2B5EF4-FFF2-40B4-BE49-F238E27FC236}">
                <a16:creationId xmlns:a16="http://schemas.microsoft.com/office/drawing/2014/main" id="{C8E67A92-FFE1-BCF7-AB12-51E6262A56AF}"/>
              </a:ext>
            </a:extLst>
          </p:cNvPr>
          <p:cNvSpPr txBox="1"/>
          <p:nvPr/>
        </p:nvSpPr>
        <p:spPr>
          <a:xfrm>
            <a:off x="401216" y="2407168"/>
            <a:ext cx="2230017" cy="400110"/>
          </a:xfrm>
          <a:prstGeom prst="rect">
            <a:avLst/>
          </a:prstGeom>
          <a:noFill/>
        </p:spPr>
        <p:txBody>
          <a:bodyPr wrap="square" rtlCol="0">
            <a:spAutoFit/>
          </a:bodyPr>
          <a:lstStyle/>
          <a:p>
            <a:r>
              <a:rPr lang="en-CA" sz="2000" b="1">
                <a:solidFill>
                  <a:schemeClr val="bg1"/>
                </a:solidFill>
              </a:rPr>
              <a:t>Results:</a:t>
            </a:r>
          </a:p>
        </p:txBody>
      </p:sp>
      <p:sp>
        <p:nvSpPr>
          <p:cNvPr id="23" name="TextBox 22">
            <a:extLst>
              <a:ext uri="{FF2B5EF4-FFF2-40B4-BE49-F238E27FC236}">
                <a16:creationId xmlns:a16="http://schemas.microsoft.com/office/drawing/2014/main" id="{4C9B7DEC-AE7B-0F50-E1A5-60C3CE8762DF}"/>
              </a:ext>
            </a:extLst>
          </p:cNvPr>
          <p:cNvSpPr txBox="1"/>
          <p:nvPr/>
        </p:nvSpPr>
        <p:spPr>
          <a:xfrm>
            <a:off x="7185947" y="3093245"/>
            <a:ext cx="3200400" cy="369332"/>
          </a:xfrm>
          <a:prstGeom prst="rect">
            <a:avLst/>
          </a:prstGeom>
          <a:noFill/>
        </p:spPr>
        <p:txBody>
          <a:bodyPr wrap="square" rtlCol="0">
            <a:spAutoFit/>
          </a:bodyPr>
          <a:lstStyle/>
          <a:p>
            <a:r>
              <a:rPr lang="en-CA" b="1">
                <a:solidFill>
                  <a:schemeClr val="bg1"/>
                </a:solidFill>
              </a:rPr>
              <a:t>Gradient Boosting Regressor</a:t>
            </a:r>
          </a:p>
        </p:txBody>
      </p:sp>
      <p:pic>
        <p:nvPicPr>
          <p:cNvPr id="9" name="Picture 8">
            <a:extLst>
              <a:ext uri="{FF2B5EF4-FFF2-40B4-BE49-F238E27FC236}">
                <a16:creationId xmlns:a16="http://schemas.microsoft.com/office/drawing/2014/main" id="{803F3467-4163-07FE-2544-8FDFED0411A8}"/>
              </a:ext>
            </a:extLst>
          </p:cNvPr>
          <p:cNvPicPr>
            <a:picLocks noChangeAspect="1"/>
          </p:cNvPicPr>
          <p:nvPr/>
        </p:nvPicPr>
        <p:blipFill>
          <a:blip r:embed="rId3"/>
          <a:stretch>
            <a:fillRect/>
          </a:stretch>
        </p:blipFill>
        <p:spPr>
          <a:xfrm>
            <a:off x="1481267" y="3492828"/>
            <a:ext cx="3739756" cy="3071585"/>
          </a:xfrm>
          <a:prstGeom prst="rect">
            <a:avLst/>
          </a:prstGeom>
        </p:spPr>
      </p:pic>
      <p:pic>
        <p:nvPicPr>
          <p:cNvPr id="13" name="Picture 12">
            <a:extLst>
              <a:ext uri="{FF2B5EF4-FFF2-40B4-BE49-F238E27FC236}">
                <a16:creationId xmlns:a16="http://schemas.microsoft.com/office/drawing/2014/main" id="{2E2B5ABA-0FC3-9BFE-B356-BF6F000DA8F7}"/>
              </a:ext>
            </a:extLst>
          </p:cNvPr>
          <p:cNvPicPr>
            <a:picLocks noChangeAspect="1"/>
          </p:cNvPicPr>
          <p:nvPr/>
        </p:nvPicPr>
        <p:blipFill>
          <a:blip r:embed="rId4"/>
          <a:stretch>
            <a:fillRect/>
          </a:stretch>
        </p:blipFill>
        <p:spPr>
          <a:xfrm>
            <a:off x="6947047" y="3492828"/>
            <a:ext cx="3678201" cy="3096299"/>
          </a:xfrm>
          <a:prstGeom prst="rect">
            <a:avLst/>
          </a:prstGeom>
        </p:spPr>
      </p:pic>
    </p:spTree>
    <p:extLst>
      <p:ext uri="{BB962C8B-B14F-4D97-AF65-F5344CB8AC3E}">
        <p14:creationId xmlns:p14="http://schemas.microsoft.com/office/powerpoint/2010/main" val="22457304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8F9E36-CD39-4DDD-927C-C07E8C070A17}"/>
              </a:ext>
            </a:extLst>
          </p:cNvPr>
          <p:cNvSpPr>
            <a:spLocks noGrp="1"/>
          </p:cNvSpPr>
          <p:nvPr>
            <p:ph type="sldNum" sz="quarter" idx="10"/>
          </p:nvPr>
        </p:nvSpPr>
        <p:spPr/>
        <p:txBody>
          <a:bodyPr/>
          <a:lstStyle/>
          <a:p>
            <a:fld id="{D495E168-DA5E-4888-8D8A-92B118324C14}" type="slidenum">
              <a:rPr lang="en-US" smtClean="0"/>
              <a:pPr/>
              <a:t>22</a:t>
            </a:fld>
            <a:endParaRPr lang="en-US"/>
          </a:p>
        </p:txBody>
      </p:sp>
      <p:sp>
        <p:nvSpPr>
          <p:cNvPr id="4" name="Title 3">
            <a:extLst>
              <a:ext uri="{FF2B5EF4-FFF2-40B4-BE49-F238E27FC236}">
                <a16:creationId xmlns:a16="http://schemas.microsoft.com/office/drawing/2014/main" id="{5C2806C0-8AE3-4975-9946-CCD70055F494}"/>
              </a:ext>
            </a:extLst>
          </p:cNvPr>
          <p:cNvSpPr>
            <a:spLocks noGrp="1"/>
          </p:cNvSpPr>
          <p:nvPr>
            <p:ph type="title"/>
          </p:nvPr>
        </p:nvSpPr>
        <p:spPr/>
        <p:txBody>
          <a:bodyPr/>
          <a:lstStyle/>
          <a:p>
            <a:r>
              <a:rPr lang="en-US"/>
              <a:t>Cross Validation</a:t>
            </a:r>
          </a:p>
        </p:txBody>
      </p:sp>
      <p:pic>
        <p:nvPicPr>
          <p:cNvPr id="5" name="Picture 4">
            <a:extLst>
              <a:ext uri="{FF2B5EF4-FFF2-40B4-BE49-F238E27FC236}">
                <a16:creationId xmlns:a16="http://schemas.microsoft.com/office/drawing/2014/main" id="{950F2FCA-B60F-08C2-1451-2AEFED159AEF}"/>
              </a:ext>
            </a:extLst>
          </p:cNvPr>
          <p:cNvPicPr>
            <a:picLocks noChangeAspect="1"/>
          </p:cNvPicPr>
          <p:nvPr/>
        </p:nvPicPr>
        <p:blipFill>
          <a:blip r:embed="rId3"/>
          <a:stretch>
            <a:fillRect/>
          </a:stretch>
        </p:blipFill>
        <p:spPr>
          <a:xfrm>
            <a:off x="300021" y="1585424"/>
            <a:ext cx="5188341" cy="3035770"/>
          </a:xfrm>
          <a:prstGeom prst="rect">
            <a:avLst/>
          </a:prstGeom>
        </p:spPr>
      </p:pic>
      <p:pic>
        <p:nvPicPr>
          <p:cNvPr id="12" name="Picture 11">
            <a:extLst>
              <a:ext uri="{FF2B5EF4-FFF2-40B4-BE49-F238E27FC236}">
                <a16:creationId xmlns:a16="http://schemas.microsoft.com/office/drawing/2014/main" id="{DC9B4271-BF60-3F86-7B78-942F004BF925}"/>
              </a:ext>
            </a:extLst>
          </p:cNvPr>
          <p:cNvPicPr>
            <a:picLocks noChangeAspect="1"/>
          </p:cNvPicPr>
          <p:nvPr/>
        </p:nvPicPr>
        <p:blipFill>
          <a:blip r:embed="rId4"/>
          <a:stretch>
            <a:fillRect/>
          </a:stretch>
        </p:blipFill>
        <p:spPr>
          <a:xfrm>
            <a:off x="3008657" y="5374830"/>
            <a:ext cx="6157494" cy="883997"/>
          </a:xfrm>
          <a:prstGeom prst="rect">
            <a:avLst/>
          </a:prstGeom>
        </p:spPr>
      </p:pic>
      <p:sp>
        <p:nvSpPr>
          <p:cNvPr id="14" name="TextBox 13">
            <a:extLst>
              <a:ext uri="{FF2B5EF4-FFF2-40B4-BE49-F238E27FC236}">
                <a16:creationId xmlns:a16="http://schemas.microsoft.com/office/drawing/2014/main" id="{0AC32512-432F-C622-FDC2-149D7E14715A}"/>
              </a:ext>
            </a:extLst>
          </p:cNvPr>
          <p:cNvSpPr txBox="1"/>
          <p:nvPr/>
        </p:nvSpPr>
        <p:spPr>
          <a:xfrm>
            <a:off x="2969246" y="4819552"/>
            <a:ext cx="6269031" cy="369332"/>
          </a:xfrm>
          <a:prstGeom prst="rect">
            <a:avLst/>
          </a:prstGeom>
          <a:noFill/>
        </p:spPr>
        <p:txBody>
          <a:bodyPr wrap="square" rtlCol="0">
            <a:spAutoFit/>
          </a:bodyPr>
          <a:lstStyle/>
          <a:p>
            <a:r>
              <a:rPr lang="en-CA" b="1">
                <a:solidFill>
                  <a:schemeClr val="bg1"/>
                </a:solidFill>
              </a:rPr>
              <a:t>Results for Cross Validation for Gradient Boosting Regressor:</a:t>
            </a:r>
          </a:p>
        </p:txBody>
      </p:sp>
      <p:pic>
        <p:nvPicPr>
          <p:cNvPr id="3" name="Picture 5">
            <a:extLst>
              <a:ext uri="{FF2B5EF4-FFF2-40B4-BE49-F238E27FC236}">
                <a16:creationId xmlns:a16="http://schemas.microsoft.com/office/drawing/2014/main" id="{A447C5F4-964D-9282-131C-D93D30B58569}"/>
              </a:ext>
            </a:extLst>
          </p:cNvPr>
          <p:cNvPicPr>
            <a:picLocks noChangeAspect="1"/>
          </p:cNvPicPr>
          <p:nvPr/>
        </p:nvPicPr>
        <p:blipFill rotWithShape="1">
          <a:blip r:embed="rId5"/>
          <a:srcRect l="39850" t="41964" r="28180" b="22353"/>
          <a:stretch/>
        </p:blipFill>
        <p:spPr>
          <a:xfrm>
            <a:off x="6277155" y="1507287"/>
            <a:ext cx="5283627" cy="3029159"/>
          </a:xfrm>
          <a:prstGeom prst="rect">
            <a:avLst/>
          </a:prstGeom>
        </p:spPr>
      </p:pic>
      <mc:AlternateContent xmlns:mc="http://schemas.openxmlformats.org/markup-compatibility/2006">
        <mc:Choice xmlns:p14="http://schemas.microsoft.com/office/powerpoint/2010/main" Requires="p14">
          <p:contentPart p14:bwMode="auto" r:id="rId6">
            <p14:nvContentPartPr>
              <p14:cNvPr id="11" name="Ink 10">
                <a:extLst>
                  <a:ext uri="{FF2B5EF4-FFF2-40B4-BE49-F238E27FC236}">
                    <a16:creationId xmlns:a16="http://schemas.microsoft.com/office/drawing/2014/main" id="{96B32373-8A01-C0EB-329E-565D78A04E08}"/>
                  </a:ext>
                </a:extLst>
              </p14:cNvPr>
              <p14:cNvContentPartPr/>
              <p14:nvPr/>
            </p14:nvContentPartPr>
            <p14:xfrm>
              <a:off x="4417919" y="5470783"/>
              <a:ext cx="1298636" cy="14007"/>
            </p14:xfrm>
          </p:contentPart>
        </mc:Choice>
        <mc:Fallback>
          <p:pic>
            <p:nvPicPr>
              <p:cNvPr id="11" name="Ink 10">
                <a:extLst>
                  <a:ext uri="{FF2B5EF4-FFF2-40B4-BE49-F238E27FC236}">
                    <a16:creationId xmlns:a16="http://schemas.microsoft.com/office/drawing/2014/main" id="{96B32373-8A01-C0EB-329E-565D78A04E08}"/>
                  </a:ext>
                </a:extLst>
              </p:cNvPr>
              <p:cNvPicPr/>
              <p:nvPr/>
            </p:nvPicPr>
            <p:blipFill>
              <a:blip r:embed="rId7"/>
              <a:stretch>
                <a:fillRect/>
              </a:stretch>
            </p:blipFill>
            <p:spPr>
              <a:xfrm>
                <a:off x="4363929" y="5347192"/>
                <a:ext cx="1406256" cy="260777"/>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3" name="Ink 12">
                <a:extLst>
                  <a:ext uri="{FF2B5EF4-FFF2-40B4-BE49-F238E27FC236}">
                    <a16:creationId xmlns:a16="http://schemas.microsoft.com/office/drawing/2014/main" id="{A68DEF93-08BB-2418-EFDC-D675D71607CA}"/>
                  </a:ext>
                </a:extLst>
              </p14:cNvPr>
              <p14:cNvContentPartPr/>
              <p14:nvPr/>
            </p14:nvContentPartPr>
            <p14:xfrm>
              <a:off x="7678830" y="5471271"/>
              <a:ext cx="1410703" cy="34097"/>
            </p14:xfrm>
          </p:contentPart>
        </mc:Choice>
        <mc:Fallback>
          <p:pic>
            <p:nvPicPr>
              <p:cNvPr id="13" name="Ink 12">
                <a:extLst>
                  <a:ext uri="{FF2B5EF4-FFF2-40B4-BE49-F238E27FC236}">
                    <a16:creationId xmlns:a16="http://schemas.microsoft.com/office/drawing/2014/main" id="{A68DEF93-08BB-2418-EFDC-D675D71607CA}"/>
                  </a:ext>
                </a:extLst>
              </p:cNvPr>
              <p:cNvPicPr/>
              <p:nvPr/>
            </p:nvPicPr>
            <p:blipFill>
              <a:blip r:embed="rId9"/>
              <a:stretch>
                <a:fillRect/>
              </a:stretch>
            </p:blipFill>
            <p:spPr>
              <a:xfrm>
                <a:off x="7624849" y="5364718"/>
                <a:ext cx="1518305" cy="246848"/>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C2D85B7A-C54E-ADC8-5487-AD4DCE427EA9}"/>
                  </a:ext>
                </a:extLst>
              </p14:cNvPr>
              <p14:cNvContentPartPr/>
              <p14:nvPr/>
            </p14:nvContentPartPr>
            <p14:xfrm>
              <a:off x="3847664" y="5806959"/>
              <a:ext cx="592665" cy="14007"/>
            </p14:xfrm>
          </p:contentPart>
        </mc:Choice>
        <mc:Fallback>
          <p:pic>
            <p:nvPicPr>
              <p:cNvPr id="7" name="Ink 6">
                <a:extLst>
                  <a:ext uri="{FF2B5EF4-FFF2-40B4-BE49-F238E27FC236}">
                    <a16:creationId xmlns:a16="http://schemas.microsoft.com/office/drawing/2014/main" id="{C2D85B7A-C54E-ADC8-5487-AD4DCE427EA9}"/>
                  </a:ext>
                </a:extLst>
              </p:cNvPr>
              <p:cNvPicPr/>
              <p:nvPr/>
            </p:nvPicPr>
            <p:blipFill>
              <a:blip r:embed="rId11"/>
              <a:stretch>
                <a:fillRect/>
              </a:stretch>
            </p:blipFill>
            <p:spPr>
              <a:xfrm>
                <a:off x="3793687" y="5683368"/>
                <a:ext cx="700259" cy="260777"/>
              </a:xfrm>
              <a:prstGeom prst="rect">
                <a:avLst/>
              </a:prstGeom>
            </p:spPr>
          </p:pic>
        </mc:Fallback>
      </mc:AlternateContent>
    </p:spTree>
    <p:extLst>
      <p:ext uri="{BB962C8B-B14F-4D97-AF65-F5344CB8AC3E}">
        <p14:creationId xmlns:p14="http://schemas.microsoft.com/office/powerpoint/2010/main" val="2651960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495E168-DA5E-4888-8D8A-92B118324C14}"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a:xfrm>
            <a:off x="838200" y="574556"/>
            <a:ext cx="10515600" cy="1325563"/>
          </a:xfrm>
        </p:spPr>
        <p:txBody>
          <a:bodyPr/>
          <a:lstStyle/>
          <a:p>
            <a:r>
              <a:rPr lang="en-US"/>
              <a:t>Model Selection</a:t>
            </a:r>
          </a:p>
        </p:txBody>
      </p:sp>
      <p:pic>
        <p:nvPicPr>
          <p:cNvPr id="10" name="Picture 9">
            <a:extLst>
              <a:ext uri="{FF2B5EF4-FFF2-40B4-BE49-F238E27FC236}">
                <a16:creationId xmlns:a16="http://schemas.microsoft.com/office/drawing/2014/main" id="{FB207E3A-DE86-D810-F51A-E00660C924BD}"/>
              </a:ext>
            </a:extLst>
          </p:cNvPr>
          <p:cNvPicPr>
            <a:picLocks noChangeAspect="1"/>
          </p:cNvPicPr>
          <p:nvPr/>
        </p:nvPicPr>
        <p:blipFill>
          <a:blip r:embed="rId2"/>
          <a:stretch>
            <a:fillRect/>
          </a:stretch>
        </p:blipFill>
        <p:spPr>
          <a:xfrm>
            <a:off x="510029" y="1893740"/>
            <a:ext cx="11351751" cy="4645252"/>
          </a:xfrm>
          <a:prstGeom prst="rect">
            <a:avLst/>
          </a:prstGeom>
        </p:spPr>
      </p:pic>
    </p:spTree>
    <p:extLst>
      <p:ext uri="{BB962C8B-B14F-4D97-AF65-F5344CB8AC3E}">
        <p14:creationId xmlns:p14="http://schemas.microsoft.com/office/powerpoint/2010/main" val="3670263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495E168-DA5E-4888-8D8A-92B118324C14}"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a:xfrm>
            <a:off x="838200" y="574556"/>
            <a:ext cx="10515600" cy="1325563"/>
          </a:xfrm>
        </p:spPr>
        <p:txBody>
          <a:bodyPr/>
          <a:lstStyle/>
          <a:p>
            <a:r>
              <a:rPr lang="en-US"/>
              <a:t>Model Selection</a:t>
            </a:r>
          </a:p>
        </p:txBody>
      </p:sp>
      <p:sp>
        <p:nvSpPr>
          <p:cNvPr id="5" name="TextBox 4">
            <a:extLst>
              <a:ext uri="{FF2B5EF4-FFF2-40B4-BE49-F238E27FC236}">
                <a16:creationId xmlns:a16="http://schemas.microsoft.com/office/drawing/2014/main" id="{09B2EFA3-D852-72DE-AA1B-F18784A70E15}"/>
              </a:ext>
            </a:extLst>
          </p:cNvPr>
          <p:cNvSpPr txBox="1"/>
          <p:nvPr/>
        </p:nvSpPr>
        <p:spPr>
          <a:xfrm>
            <a:off x="344596" y="1900119"/>
            <a:ext cx="11575347" cy="1723549"/>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defRPr/>
            </a:pPr>
            <a:r>
              <a:rPr lang="en-CA" sz="2400">
                <a:solidFill>
                  <a:schemeClr val="bg1"/>
                </a:solidFill>
                <a:latin typeface="Garamond" panose="02020404030301010803"/>
              </a:rPr>
              <a:t>Models with the highest R2 and Adjusted R2 values are ADA  and Gradient Boost Regressor.</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400">
                <a:solidFill>
                  <a:schemeClr val="bg1"/>
                </a:solidFill>
                <a:latin typeface="Garamond" panose="02020404030301010803"/>
              </a:rPr>
              <a:t>Cross validation mean score for both ABR and GBR are also higher than the other models.</a:t>
            </a:r>
          </a:p>
          <a:p>
            <a:pPr marL="285750" indent="-285750">
              <a:buFont typeface="Arial" panose="020B0604020202020204" pitchFamily="34" charset="0"/>
              <a:buChar char="•"/>
              <a:defRPr/>
            </a:pPr>
            <a:r>
              <a:rPr lang="en-CA" sz="2400">
                <a:solidFill>
                  <a:schemeClr val="bg1"/>
                </a:solidFill>
                <a:latin typeface="Garamond" panose="02020404030301010803"/>
              </a:rPr>
              <a:t>Best Performance: Gradient Boosting Regressor</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400" b="0" i="0" u="none" strike="noStrike" kern="1200" cap="none" spc="0" normalizeH="0" baseline="30000" noProof="0">
              <a:ln>
                <a:noFill/>
              </a:ln>
              <a:solidFill>
                <a:prstClr val="white"/>
              </a:solidFill>
              <a:effectLst/>
              <a:uLnTx/>
              <a:uFillTx/>
              <a:latin typeface="Garamond" panose="02020404030301010803"/>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3" name="Picture 3" descr="Graphical user interface, text&#10;&#10;Description automatically generated">
            <a:extLst>
              <a:ext uri="{FF2B5EF4-FFF2-40B4-BE49-F238E27FC236}">
                <a16:creationId xmlns:a16="http://schemas.microsoft.com/office/drawing/2014/main" id="{FE4E7637-1A92-99BC-BF9F-3FE8FD1BE43B}"/>
              </a:ext>
            </a:extLst>
          </p:cNvPr>
          <p:cNvPicPr>
            <a:picLocks noChangeAspect="1"/>
          </p:cNvPicPr>
          <p:nvPr/>
        </p:nvPicPr>
        <p:blipFill rotWithShape="1">
          <a:blip r:embed="rId3"/>
          <a:srcRect l="28247" t="38031" r="31148" b="47651"/>
          <a:stretch/>
        </p:blipFill>
        <p:spPr>
          <a:xfrm>
            <a:off x="339306" y="3433853"/>
            <a:ext cx="11500731" cy="3003481"/>
          </a:xfrm>
          <a:prstGeom prst="rect">
            <a:avLst/>
          </a:prstGeom>
          <a:ln>
            <a:solidFill>
              <a:srgbClr val="4472C4"/>
            </a:solidFill>
          </a:ln>
        </p:spPr>
      </p:pic>
      <mc:AlternateContent xmlns:mc="http://schemas.openxmlformats.org/markup-compatibility/2006">
        <mc:Choice xmlns:p14="http://schemas.microsoft.com/office/powerpoint/2010/main" Requires="p14">
          <p:contentPart p14:bwMode="auto" r:id="rId4">
            <p14:nvContentPartPr>
              <p14:cNvPr id="13" name="Ink 12">
                <a:extLst>
                  <a:ext uri="{FF2B5EF4-FFF2-40B4-BE49-F238E27FC236}">
                    <a16:creationId xmlns:a16="http://schemas.microsoft.com/office/drawing/2014/main" id="{104B9E8F-BC56-9F75-3289-0EB5C3B01D04}"/>
                  </a:ext>
                </a:extLst>
              </p14:cNvPr>
              <p14:cNvContentPartPr/>
              <p14:nvPr/>
            </p14:nvContentPartPr>
            <p14:xfrm>
              <a:off x="8671421" y="5929793"/>
              <a:ext cx="1223795" cy="173967"/>
            </p14:xfrm>
          </p:contentPart>
        </mc:Choice>
        <mc:Fallback>
          <p:pic>
            <p:nvPicPr>
              <p:cNvPr id="13" name="Ink 12">
                <a:extLst>
                  <a:ext uri="{FF2B5EF4-FFF2-40B4-BE49-F238E27FC236}">
                    <a16:creationId xmlns:a16="http://schemas.microsoft.com/office/drawing/2014/main" id="{104B9E8F-BC56-9F75-3289-0EB5C3B01D04}"/>
                  </a:ext>
                </a:extLst>
              </p:cNvPr>
              <p:cNvPicPr/>
              <p:nvPr/>
            </p:nvPicPr>
            <p:blipFill>
              <a:blip r:embed="rId5"/>
              <a:stretch>
                <a:fillRect/>
              </a:stretch>
            </p:blipFill>
            <p:spPr>
              <a:xfrm>
                <a:off x="8617430" y="5821962"/>
                <a:ext cx="1331417" cy="389269"/>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4" name="Ink 13">
                <a:extLst>
                  <a:ext uri="{FF2B5EF4-FFF2-40B4-BE49-F238E27FC236}">
                    <a16:creationId xmlns:a16="http://schemas.microsoft.com/office/drawing/2014/main" id="{9CEF4FED-0B9F-8EFF-6FAA-8803AB299313}"/>
                  </a:ext>
                </a:extLst>
              </p14:cNvPr>
              <p14:cNvContentPartPr/>
              <p14:nvPr/>
            </p14:nvContentPartPr>
            <p14:xfrm>
              <a:off x="3494693" y="5901278"/>
              <a:ext cx="1210297" cy="130628"/>
            </p14:xfrm>
          </p:contentPart>
        </mc:Choice>
        <mc:Fallback>
          <p:pic>
            <p:nvPicPr>
              <p:cNvPr id="14" name="Ink 13">
                <a:extLst>
                  <a:ext uri="{FF2B5EF4-FFF2-40B4-BE49-F238E27FC236}">
                    <a16:creationId xmlns:a16="http://schemas.microsoft.com/office/drawing/2014/main" id="{9CEF4FED-0B9F-8EFF-6FAA-8803AB299313}"/>
                  </a:ext>
                </a:extLst>
              </p:cNvPr>
              <p:cNvPicPr/>
              <p:nvPr/>
            </p:nvPicPr>
            <p:blipFill>
              <a:blip r:embed="rId7"/>
              <a:stretch>
                <a:fillRect/>
              </a:stretch>
            </p:blipFill>
            <p:spPr>
              <a:xfrm>
                <a:off x="3440710" y="5793618"/>
                <a:ext cx="1317903" cy="34559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5" name="Ink 14">
                <a:extLst>
                  <a:ext uri="{FF2B5EF4-FFF2-40B4-BE49-F238E27FC236}">
                    <a16:creationId xmlns:a16="http://schemas.microsoft.com/office/drawing/2014/main" id="{894E12CF-8DA5-5624-409B-44593643E57E}"/>
                  </a:ext>
                </a:extLst>
              </p14:cNvPr>
              <p14:cNvContentPartPr/>
              <p14:nvPr/>
            </p14:nvContentPartPr>
            <p14:xfrm>
              <a:off x="6968824" y="5959416"/>
              <a:ext cx="1402392" cy="144400"/>
            </p14:xfrm>
          </p:contentPart>
        </mc:Choice>
        <mc:Fallback>
          <p:pic>
            <p:nvPicPr>
              <p:cNvPr id="15" name="Ink 14">
                <a:extLst>
                  <a:ext uri="{FF2B5EF4-FFF2-40B4-BE49-F238E27FC236}">
                    <a16:creationId xmlns:a16="http://schemas.microsoft.com/office/drawing/2014/main" id="{894E12CF-8DA5-5624-409B-44593643E57E}"/>
                  </a:ext>
                </a:extLst>
              </p:cNvPr>
              <p:cNvPicPr/>
              <p:nvPr/>
            </p:nvPicPr>
            <p:blipFill>
              <a:blip r:embed="rId9"/>
              <a:stretch>
                <a:fillRect/>
              </a:stretch>
            </p:blipFill>
            <p:spPr>
              <a:xfrm>
                <a:off x="6914830" y="5851655"/>
                <a:ext cx="1510019" cy="359563"/>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6" name="Ink 15">
                <a:extLst>
                  <a:ext uri="{FF2B5EF4-FFF2-40B4-BE49-F238E27FC236}">
                    <a16:creationId xmlns:a16="http://schemas.microsoft.com/office/drawing/2014/main" id="{B0A55BFE-6898-3BC4-6BA5-73BA9DA6A9C5}"/>
                  </a:ext>
                </a:extLst>
              </p14:cNvPr>
              <p14:cNvContentPartPr/>
              <p14:nvPr/>
            </p14:nvContentPartPr>
            <p14:xfrm>
              <a:off x="1279244" y="5930660"/>
              <a:ext cx="464010" cy="147392"/>
            </p14:xfrm>
          </p:contentPart>
        </mc:Choice>
        <mc:Fallback>
          <p:pic>
            <p:nvPicPr>
              <p:cNvPr id="16" name="Ink 15">
                <a:extLst>
                  <a:ext uri="{FF2B5EF4-FFF2-40B4-BE49-F238E27FC236}">
                    <a16:creationId xmlns:a16="http://schemas.microsoft.com/office/drawing/2014/main" id="{B0A55BFE-6898-3BC4-6BA5-73BA9DA6A9C5}"/>
                  </a:ext>
                </a:extLst>
              </p:cNvPr>
              <p:cNvPicPr/>
              <p:nvPr/>
            </p:nvPicPr>
            <p:blipFill>
              <a:blip r:embed="rId11"/>
              <a:stretch>
                <a:fillRect/>
              </a:stretch>
            </p:blipFill>
            <p:spPr>
              <a:xfrm>
                <a:off x="1225289" y="5823075"/>
                <a:ext cx="571560" cy="362204"/>
              </a:xfrm>
              <a:prstGeom prst="rect">
                <a:avLst/>
              </a:prstGeom>
            </p:spPr>
          </p:pic>
        </mc:Fallback>
      </mc:AlternateContent>
    </p:spTree>
    <p:extLst>
      <p:ext uri="{BB962C8B-B14F-4D97-AF65-F5344CB8AC3E}">
        <p14:creationId xmlns:p14="http://schemas.microsoft.com/office/powerpoint/2010/main" val="3717418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495E168-DA5E-4888-8D8A-92B118324C14}"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4" name="Text Placeholder 3">
            <a:extLst>
              <a:ext uri="{FF2B5EF4-FFF2-40B4-BE49-F238E27FC236}">
                <a16:creationId xmlns:a16="http://schemas.microsoft.com/office/drawing/2014/main" id="{D3BFCB07-6C49-4FD9-A60E-365443B88FE2}"/>
              </a:ext>
            </a:extLst>
          </p:cNvPr>
          <p:cNvSpPr>
            <a:spLocks noGrp="1"/>
          </p:cNvSpPr>
          <p:nvPr>
            <p:ph type="body" idx="1"/>
          </p:nvPr>
        </p:nvSpPr>
        <p:spPr>
          <a:xfrm>
            <a:off x="915498" y="2235166"/>
            <a:ext cx="10438302" cy="2009309"/>
          </a:xfrm>
        </p:spPr>
        <p:txBody>
          <a:bodyPr/>
          <a:lstStyle/>
          <a:p>
            <a:pPr marL="457200" indent="-457200">
              <a:buFont typeface="Arial" panose="020B0604020202020204" pitchFamily="34" charset="0"/>
              <a:buChar char="•"/>
            </a:pPr>
            <a:r>
              <a:rPr lang="en-US" sz="1800"/>
              <a:t> Gradient Boosting Regressor had the lowest RMSE and the highest R2 score, making it the best model for this project.</a:t>
            </a:r>
          </a:p>
          <a:p>
            <a:pPr marL="457200" indent="-457200">
              <a:buFont typeface="Arial" panose="020B0604020202020204" pitchFamily="34" charset="0"/>
              <a:buChar char="•"/>
            </a:pPr>
            <a:r>
              <a:rPr lang="en-US" sz="1800"/>
              <a:t>The selected model had a high level of accuracy in predicting the number of bicycles needed on an hourly basis, which can help Seoul's bike </a:t>
            </a:r>
            <a:r>
              <a:rPr lang="en-US" sz="1800">
                <a:ea typeface="+mj-lt"/>
                <a:cs typeface="+mj-lt"/>
              </a:rPr>
              <a:t>sharing</a:t>
            </a:r>
            <a:r>
              <a:rPr lang="en-US" sz="1800"/>
              <a:t> system efficiently manage its resources, leading to cost reduction and better service for customers.</a:t>
            </a:r>
          </a:p>
          <a:p>
            <a:pPr marL="457200" indent="-457200">
              <a:buFont typeface="Arial" panose="020B0604020202020204" pitchFamily="34" charset="0"/>
              <a:buChar char="•"/>
            </a:pPr>
            <a:endParaRPr lang="en-US" sz="2000"/>
          </a:p>
        </p:txBody>
      </p:sp>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a:xfrm>
            <a:off x="838200" y="574556"/>
            <a:ext cx="10515600" cy="1325563"/>
          </a:xfrm>
        </p:spPr>
        <p:txBody>
          <a:bodyPr/>
          <a:lstStyle/>
          <a:p>
            <a:r>
              <a:rPr lang="en-US"/>
              <a:t>Conclusion</a:t>
            </a:r>
          </a:p>
        </p:txBody>
      </p:sp>
      <p:sp>
        <p:nvSpPr>
          <p:cNvPr id="3" name="TextBox 2">
            <a:extLst>
              <a:ext uri="{FF2B5EF4-FFF2-40B4-BE49-F238E27FC236}">
                <a16:creationId xmlns:a16="http://schemas.microsoft.com/office/drawing/2014/main" id="{5C211841-CB97-780C-3953-93EA442AFF7A}"/>
              </a:ext>
            </a:extLst>
          </p:cNvPr>
          <p:cNvSpPr txBox="1"/>
          <p:nvPr/>
        </p:nvSpPr>
        <p:spPr>
          <a:xfrm>
            <a:off x="1541929" y="4197724"/>
            <a:ext cx="942190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mj-lt"/>
              </a:rPr>
              <a:t>The project successfully achieved its objective:</a:t>
            </a:r>
            <a:endParaRPr lang="en-US">
              <a:solidFill>
                <a:schemeClr val="bg1"/>
              </a:solidFill>
            </a:endParaRPr>
          </a:p>
          <a:p>
            <a:pPr marL="285750" indent="-285750">
              <a:buFont typeface="Arial"/>
              <a:buChar char="•"/>
            </a:pPr>
            <a:r>
              <a:rPr lang="en-US">
                <a:solidFill>
                  <a:schemeClr val="bg1"/>
                </a:solidFill>
                <a:latin typeface="+mj-lt"/>
              </a:rPr>
              <a:t>demonstrated the potential of machine learning models to accurately predict the demand for bike sharing systems based on weather conditions</a:t>
            </a:r>
            <a:endParaRPr lang="en-US">
              <a:solidFill>
                <a:schemeClr val="bg1"/>
              </a:solidFill>
            </a:endParaRPr>
          </a:p>
        </p:txBody>
      </p:sp>
    </p:spTree>
    <p:extLst>
      <p:ext uri="{BB962C8B-B14F-4D97-AF65-F5344CB8AC3E}">
        <p14:creationId xmlns:p14="http://schemas.microsoft.com/office/powerpoint/2010/main" val="37264011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495E168-DA5E-4888-8D8A-92B118324C14}"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a:xfrm>
            <a:off x="838200" y="574556"/>
            <a:ext cx="10515600" cy="1325563"/>
          </a:xfrm>
        </p:spPr>
        <p:txBody>
          <a:bodyPr/>
          <a:lstStyle/>
          <a:p>
            <a:r>
              <a:rPr lang="en-CA">
                <a:ea typeface="+mj-lt"/>
                <a:cs typeface="+mj-lt"/>
              </a:rPr>
              <a:t>Recommendation:</a:t>
            </a:r>
            <a:endParaRPr lang="en-US"/>
          </a:p>
        </p:txBody>
      </p:sp>
      <p:sp>
        <p:nvSpPr>
          <p:cNvPr id="3" name="TextBox 2">
            <a:extLst>
              <a:ext uri="{FF2B5EF4-FFF2-40B4-BE49-F238E27FC236}">
                <a16:creationId xmlns:a16="http://schemas.microsoft.com/office/drawing/2014/main" id="{DBF787AD-08C2-0A62-42C4-29B52345C058}"/>
              </a:ext>
            </a:extLst>
          </p:cNvPr>
          <p:cNvSpPr txBox="1"/>
          <p:nvPr/>
        </p:nvSpPr>
        <p:spPr>
          <a:xfrm>
            <a:off x="289249" y="3909526"/>
            <a:ext cx="2668555" cy="461665"/>
          </a:xfrm>
          <a:prstGeom prst="rect">
            <a:avLst/>
          </a:prstGeom>
          <a:noFill/>
        </p:spPr>
        <p:txBody>
          <a:bodyPr wrap="square" lIns="91440" tIns="45720" rIns="91440" bIns="45720" rtlCol="0" anchor="t">
            <a:spAutoFit/>
          </a:bodyPr>
          <a:lstStyle/>
          <a:p>
            <a:endParaRPr lang="en-CA" sz="2400">
              <a:solidFill>
                <a:schemeClr val="bg1">
                  <a:lumMod val="85000"/>
                </a:schemeClr>
              </a:solidFill>
            </a:endParaRPr>
          </a:p>
        </p:txBody>
      </p:sp>
      <p:sp>
        <p:nvSpPr>
          <p:cNvPr id="5" name="TextBox 4">
            <a:extLst>
              <a:ext uri="{FF2B5EF4-FFF2-40B4-BE49-F238E27FC236}">
                <a16:creationId xmlns:a16="http://schemas.microsoft.com/office/drawing/2014/main" id="{61FC34C0-9BD1-CFD4-2963-40860E62762A}"/>
              </a:ext>
            </a:extLst>
          </p:cNvPr>
          <p:cNvSpPr txBox="1"/>
          <p:nvPr/>
        </p:nvSpPr>
        <p:spPr>
          <a:xfrm>
            <a:off x="376884" y="1910178"/>
            <a:ext cx="6083560" cy="923330"/>
          </a:xfrm>
          <a:prstGeom prst="rect">
            <a:avLst/>
          </a:prstGeom>
          <a:noFill/>
        </p:spPr>
        <p:txBody>
          <a:bodyPr wrap="square" rtlCol="0">
            <a:spAutoFit/>
          </a:bodyPr>
          <a:lstStyle/>
          <a:p>
            <a:pPr marL="285750" indent="-285750">
              <a:buFont typeface="Arial" panose="020B0604020202020204" pitchFamily="34" charset="0"/>
              <a:buChar char="•"/>
            </a:pPr>
            <a:r>
              <a:rPr lang="en-US" b="0" i="0">
                <a:solidFill>
                  <a:schemeClr val="bg1"/>
                </a:solidFill>
                <a:effectLst/>
                <a:latin typeface="+mj-lt"/>
              </a:rPr>
              <a:t>Time series analysis is a powerful method that can be highly effective in machine learning projects where the data is time-dependent and shows some patterns over time. </a:t>
            </a:r>
            <a:endParaRPr lang="en-CA">
              <a:solidFill>
                <a:schemeClr val="bg1"/>
              </a:solidFill>
              <a:latin typeface="+mj-lt"/>
            </a:endParaRPr>
          </a:p>
        </p:txBody>
      </p:sp>
      <p:pic>
        <p:nvPicPr>
          <p:cNvPr id="11" name="Picture 10">
            <a:extLst>
              <a:ext uri="{FF2B5EF4-FFF2-40B4-BE49-F238E27FC236}">
                <a16:creationId xmlns:a16="http://schemas.microsoft.com/office/drawing/2014/main" id="{CE21F5E7-A50F-B9E6-1FDB-102F4E6F39FF}"/>
              </a:ext>
            </a:extLst>
          </p:cNvPr>
          <p:cNvPicPr>
            <a:picLocks noChangeAspect="1"/>
          </p:cNvPicPr>
          <p:nvPr/>
        </p:nvPicPr>
        <p:blipFill>
          <a:blip r:embed="rId2"/>
          <a:stretch>
            <a:fillRect/>
          </a:stretch>
        </p:blipFill>
        <p:spPr>
          <a:xfrm>
            <a:off x="379308" y="3191222"/>
            <a:ext cx="6737388" cy="3443384"/>
          </a:xfrm>
          <a:prstGeom prst="rect">
            <a:avLst/>
          </a:prstGeom>
        </p:spPr>
      </p:pic>
      <p:pic>
        <p:nvPicPr>
          <p:cNvPr id="10" name="Picture 11" descr="Diagram&#10;&#10;Description automatically generated">
            <a:extLst>
              <a:ext uri="{FF2B5EF4-FFF2-40B4-BE49-F238E27FC236}">
                <a16:creationId xmlns:a16="http://schemas.microsoft.com/office/drawing/2014/main" id="{0F848D88-B7E7-E828-5D31-E7BB5C3A8F98}"/>
              </a:ext>
            </a:extLst>
          </p:cNvPr>
          <p:cNvPicPr>
            <a:picLocks noChangeAspect="1"/>
          </p:cNvPicPr>
          <p:nvPr/>
        </p:nvPicPr>
        <p:blipFill>
          <a:blip r:embed="rId3"/>
          <a:stretch>
            <a:fillRect/>
          </a:stretch>
        </p:blipFill>
        <p:spPr>
          <a:xfrm>
            <a:off x="7245724" y="1855694"/>
            <a:ext cx="4659405" cy="4782671"/>
          </a:xfrm>
          <a:prstGeom prst="rect">
            <a:avLst/>
          </a:prstGeom>
        </p:spPr>
      </p:pic>
    </p:spTree>
    <p:extLst>
      <p:ext uri="{BB962C8B-B14F-4D97-AF65-F5344CB8AC3E}">
        <p14:creationId xmlns:p14="http://schemas.microsoft.com/office/powerpoint/2010/main" val="22472828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495E168-DA5E-4888-8D8A-92B118324C14}"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a:xfrm>
            <a:off x="838200" y="529732"/>
            <a:ext cx="10515600" cy="1325563"/>
          </a:xfrm>
        </p:spPr>
        <p:txBody>
          <a:bodyPr/>
          <a:lstStyle/>
          <a:p>
            <a:r>
              <a:rPr lang="en-US"/>
              <a:t>Model Deployment</a:t>
            </a:r>
          </a:p>
        </p:txBody>
      </p:sp>
      <p:pic>
        <p:nvPicPr>
          <p:cNvPr id="22" name="Picture 22" descr="Graphical user interface, text, application&#10;&#10;Description automatically generated">
            <a:extLst>
              <a:ext uri="{FF2B5EF4-FFF2-40B4-BE49-F238E27FC236}">
                <a16:creationId xmlns:a16="http://schemas.microsoft.com/office/drawing/2014/main" id="{BDDC5B51-852A-66ED-72D9-657F22E796FD}"/>
              </a:ext>
            </a:extLst>
          </p:cNvPr>
          <p:cNvPicPr>
            <a:picLocks noChangeAspect="1"/>
          </p:cNvPicPr>
          <p:nvPr/>
        </p:nvPicPr>
        <p:blipFill rotWithShape="1">
          <a:blip r:embed="rId2"/>
          <a:srcRect l="18360" t="23208" r="36092" b="11263"/>
          <a:stretch/>
        </p:blipFill>
        <p:spPr>
          <a:xfrm>
            <a:off x="6097035" y="1823588"/>
            <a:ext cx="5991863" cy="4824441"/>
          </a:xfrm>
          <a:prstGeom prst="rect">
            <a:avLst/>
          </a:prstGeom>
        </p:spPr>
      </p:pic>
      <p:sp>
        <p:nvSpPr>
          <p:cNvPr id="26" name="TextBox 25">
            <a:extLst>
              <a:ext uri="{FF2B5EF4-FFF2-40B4-BE49-F238E27FC236}">
                <a16:creationId xmlns:a16="http://schemas.microsoft.com/office/drawing/2014/main" id="{1C85B970-7EE5-85D2-32DD-8DDBF7AA857D}"/>
              </a:ext>
            </a:extLst>
          </p:cNvPr>
          <p:cNvSpPr txBox="1"/>
          <p:nvPr/>
        </p:nvSpPr>
        <p:spPr>
          <a:xfrm>
            <a:off x="466530" y="1788250"/>
            <a:ext cx="2967135" cy="461665"/>
          </a:xfrm>
          <a:prstGeom prst="rect">
            <a:avLst/>
          </a:prstGeom>
          <a:noFill/>
        </p:spPr>
        <p:txBody>
          <a:bodyPr wrap="square" lIns="91440" tIns="45720" rIns="91440" bIns="45720" rtlCol="0" anchor="t">
            <a:spAutoFit/>
          </a:bodyPr>
          <a:lstStyle/>
          <a:p>
            <a:r>
              <a:rPr lang="en-CA" sz="2400">
                <a:solidFill>
                  <a:schemeClr val="bg1"/>
                </a:solidFill>
              </a:rPr>
              <a:t>Loading saved model</a:t>
            </a:r>
            <a:endParaRPr lang="en-US">
              <a:solidFill>
                <a:schemeClr val="bg1"/>
              </a:solidFill>
            </a:endParaRPr>
          </a:p>
        </p:txBody>
      </p:sp>
      <p:sp>
        <p:nvSpPr>
          <p:cNvPr id="27" name="TextBox 26">
            <a:extLst>
              <a:ext uri="{FF2B5EF4-FFF2-40B4-BE49-F238E27FC236}">
                <a16:creationId xmlns:a16="http://schemas.microsoft.com/office/drawing/2014/main" id="{F0F4BC65-9F51-42D0-28FD-80317B86EF35}"/>
              </a:ext>
            </a:extLst>
          </p:cNvPr>
          <p:cNvSpPr txBox="1"/>
          <p:nvPr/>
        </p:nvSpPr>
        <p:spPr>
          <a:xfrm>
            <a:off x="220000" y="4253544"/>
            <a:ext cx="2967135" cy="461665"/>
          </a:xfrm>
          <a:prstGeom prst="rect">
            <a:avLst/>
          </a:prstGeom>
          <a:noFill/>
        </p:spPr>
        <p:txBody>
          <a:bodyPr wrap="square" lIns="91440" tIns="45720" rIns="91440" bIns="45720" rtlCol="0" anchor="t">
            <a:spAutoFit/>
          </a:bodyPr>
          <a:lstStyle/>
          <a:p>
            <a:r>
              <a:rPr lang="en-CA" sz="2400">
                <a:solidFill>
                  <a:schemeClr val="bg1"/>
                </a:solidFill>
              </a:rPr>
              <a:t> Prediction:</a:t>
            </a:r>
            <a:endParaRPr lang="en-US">
              <a:solidFill>
                <a:schemeClr val="bg1"/>
              </a:solidFill>
            </a:endParaRPr>
          </a:p>
        </p:txBody>
      </p:sp>
      <p:pic>
        <p:nvPicPr>
          <p:cNvPr id="29" name="Picture 29" descr="Graphical user interface, text, application&#10;&#10;Description automatically generated">
            <a:extLst>
              <a:ext uri="{FF2B5EF4-FFF2-40B4-BE49-F238E27FC236}">
                <a16:creationId xmlns:a16="http://schemas.microsoft.com/office/drawing/2014/main" id="{48C54905-C158-C708-209E-0C7F9C9FF76F}"/>
              </a:ext>
            </a:extLst>
          </p:cNvPr>
          <p:cNvPicPr>
            <a:picLocks noChangeAspect="1"/>
          </p:cNvPicPr>
          <p:nvPr/>
        </p:nvPicPr>
        <p:blipFill rotWithShape="1">
          <a:blip r:embed="rId3"/>
          <a:srcRect l="35968" t="48848" r="26613" b="20737"/>
          <a:stretch/>
        </p:blipFill>
        <p:spPr>
          <a:xfrm>
            <a:off x="377765" y="4700812"/>
            <a:ext cx="5203623" cy="1929753"/>
          </a:xfrm>
          <a:prstGeom prst="rect">
            <a:avLst/>
          </a:prstGeom>
        </p:spPr>
      </p:pic>
      <mc:AlternateContent xmlns:mc="http://schemas.openxmlformats.org/markup-compatibility/2006">
        <mc:Choice xmlns:p14="http://schemas.microsoft.com/office/powerpoint/2010/main" Requires="p14">
          <p:contentPart p14:bwMode="auto" r:id="rId4">
            <p14:nvContentPartPr>
              <p14:cNvPr id="30" name="Ink 29">
                <a:extLst>
                  <a:ext uri="{FF2B5EF4-FFF2-40B4-BE49-F238E27FC236}">
                    <a16:creationId xmlns:a16="http://schemas.microsoft.com/office/drawing/2014/main" id="{A2E0E262-EFE8-84AE-E7D0-4A2FEAB9096F}"/>
                  </a:ext>
                </a:extLst>
              </p14:cNvPr>
              <p14:cNvContentPartPr/>
              <p14:nvPr/>
            </p14:nvContentPartPr>
            <p14:xfrm>
              <a:off x="4251605" y="6467605"/>
              <a:ext cx="323196" cy="31289"/>
            </p14:xfrm>
          </p:contentPart>
        </mc:Choice>
        <mc:Fallback>
          <p:pic>
            <p:nvPicPr>
              <p:cNvPr id="30" name="Ink 29">
                <a:extLst>
                  <a:ext uri="{FF2B5EF4-FFF2-40B4-BE49-F238E27FC236}">
                    <a16:creationId xmlns:a16="http://schemas.microsoft.com/office/drawing/2014/main" id="{A2E0E262-EFE8-84AE-E7D0-4A2FEAB9096F}"/>
                  </a:ext>
                </a:extLst>
              </p:cNvPr>
              <p:cNvPicPr/>
              <p:nvPr/>
            </p:nvPicPr>
            <p:blipFill>
              <a:blip r:embed="rId5"/>
              <a:stretch>
                <a:fillRect/>
              </a:stretch>
            </p:blipFill>
            <p:spPr>
              <a:xfrm>
                <a:off x="4197679" y="6360938"/>
                <a:ext cx="430688" cy="244268"/>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3" name="Ink 42">
                <a:extLst>
                  <a:ext uri="{FF2B5EF4-FFF2-40B4-BE49-F238E27FC236}">
                    <a16:creationId xmlns:a16="http://schemas.microsoft.com/office/drawing/2014/main" id="{731D9665-891A-1D77-CF29-3C94CC64C1F6}"/>
                  </a:ext>
                </a:extLst>
              </p14:cNvPr>
              <p14:cNvContentPartPr/>
              <p14:nvPr/>
            </p14:nvContentPartPr>
            <p14:xfrm>
              <a:off x="2776435" y="4877360"/>
              <a:ext cx="162307" cy="28552"/>
            </p14:xfrm>
          </p:contentPart>
        </mc:Choice>
        <mc:Fallback>
          <p:pic>
            <p:nvPicPr>
              <p:cNvPr id="43" name="Ink 42">
                <a:extLst>
                  <a:ext uri="{FF2B5EF4-FFF2-40B4-BE49-F238E27FC236}">
                    <a16:creationId xmlns:a16="http://schemas.microsoft.com/office/drawing/2014/main" id="{731D9665-891A-1D77-CF29-3C94CC64C1F6}"/>
                  </a:ext>
                </a:extLst>
              </p:cNvPr>
              <p:cNvPicPr/>
              <p:nvPr/>
            </p:nvPicPr>
            <p:blipFill>
              <a:blip r:embed="rId7"/>
              <a:stretch>
                <a:fillRect/>
              </a:stretch>
            </p:blipFill>
            <p:spPr>
              <a:xfrm>
                <a:off x="2722572" y="4770290"/>
                <a:ext cx="269674" cy="242335"/>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4" name="Ink 43">
                <a:extLst>
                  <a:ext uri="{FF2B5EF4-FFF2-40B4-BE49-F238E27FC236}">
                    <a16:creationId xmlns:a16="http://schemas.microsoft.com/office/drawing/2014/main" id="{42C2074C-E94A-9CC1-315D-1B9AA9F179E6}"/>
                  </a:ext>
                </a:extLst>
              </p14:cNvPr>
              <p14:cNvContentPartPr/>
              <p14:nvPr/>
            </p14:nvContentPartPr>
            <p14:xfrm>
              <a:off x="4687806" y="5045448"/>
              <a:ext cx="200759" cy="42911"/>
            </p14:xfrm>
          </p:contentPart>
        </mc:Choice>
        <mc:Fallback>
          <p:pic>
            <p:nvPicPr>
              <p:cNvPr id="44" name="Ink 43">
                <a:extLst>
                  <a:ext uri="{FF2B5EF4-FFF2-40B4-BE49-F238E27FC236}">
                    <a16:creationId xmlns:a16="http://schemas.microsoft.com/office/drawing/2014/main" id="{42C2074C-E94A-9CC1-315D-1B9AA9F179E6}"/>
                  </a:ext>
                </a:extLst>
              </p:cNvPr>
              <p:cNvPicPr/>
              <p:nvPr/>
            </p:nvPicPr>
            <p:blipFill>
              <a:blip r:embed="rId9"/>
              <a:stretch>
                <a:fillRect/>
              </a:stretch>
            </p:blipFill>
            <p:spPr>
              <a:xfrm>
                <a:off x="4633935" y="4938170"/>
                <a:ext cx="308142" cy="257108"/>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45" name="Ink 44">
                <a:extLst>
                  <a:ext uri="{FF2B5EF4-FFF2-40B4-BE49-F238E27FC236}">
                    <a16:creationId xmlns:a16="http://schemas.microsoft.com/office/drawing/2014/main" id="{1FAE337E-BCDF-4ECF-3331-CE3DC2B8DBD2}"/>
                  </a:ext>
                </a:extLst>
              </p14:cNvPr>
              <p14:cNvContentPartPr/>
              <p14:nvPr/>
            </p14:nvContentPartPr>
            <p14:xfrm>
              <a:off x="3112173" y="5213536"/>
              <a:ext cx="229981" cy="14007"/>
            </p14:xfrm>
          </p:contentPart>
        </mc:Choice>
        <mc:Fallback>
          <p:pic>
            <p:nvPicPr>
              <p:cNvPr id="45" name="Ink 44">
                <a:extLst>
                  <a:ext uri="{FF2B5EF4-FFF2-40B4-BE49-F238E27FC236}">
                    <a16:creationId xmlns:a16="http://schemas.microsoft.com/office/drawing/2014/main" id="{1FAE337E-BCDF-4ECF-3331-CE3DC2B8DBD2}"/>
                  </a:ext>
                </a:extLst>
              </p:cNvPr>
              <p:cNvPicPr/>
              <p:nvPr/>
            </p:nvPicPr>
            <p:blipFill>
              <a:blip r:embed="rId11"/>
              <a:stretch>
                <a:fillRect/>
              </a:stretch>
            </p:blipFill>
            <p:spPr>
              <a:xfrm>
                <a:off x="3058271" y="1011436"/>
                <a:ext cx="337425" cy="84042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46" name="Ink 45">
                <a:extLst>
                  <a:ext uri="{FF2B5EF4-FFF2-40B4-BE49-F238E27FC236}">
                    <a16:creationId xmlns:a16="http://schemas.microsoft.com/office/drawing/2014/main" id="{D1CE7824-4E5D-51C8-649C-05D43D44DEF4}"/>
                  </a:ext>
                </a:extLst>
              </p14:cNvPr>
              <p14:cNvContentPartPr/>
              <p14:nvPr/>
            </p14:nvContentPartPr>
            <p14:xfrm>
              <a:off x="3654757" y="5358624"/>
              <a:ext cx="303721" cy="23000"/>
            </p14:xfrm>
          </p:contentPart>
        </mc:Choice>
        <mc:Fallback>
          <p:pic>
            <p:nvPicPr>
              <p:cNvPr id="46" name="Ink 45">
                <a:extLst>
                  <a:ext uri="{FF2B5EF4-FFF2-40B4-BE49-F238E27FC236}">
                    <a16:creationId xmlns:a16="http://schemas.microsoft.com/office/drawing/2014/main" id="{D1CE7824-4E5D-51C8-649C-05D43D44DEF4}"/>
                  </a:ext>
                </a:extLst>
              </p:cNvPr>
              <p:cNvPicPr/>
              <p:nvPr/>
            </p:nvPicPr>
            <p:blipFill>
              <a:blip r:embed="rId13"/>
              <a:stretch>
                <a:fillRect/>
              </a:stretch>
            </p:blipFill>
            <p:spPr>
              <a:xfrm>
                <a:off x="3600842" y="5252470"/>
                <a:ext cx="411192" cy="234954"/>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47" name="Ink 46">
                <a:extLst>
                  <a:ext uri="{FF2B5EF4-FFF2-40B4-BE49-F238E27FC236}">
                    <a16:creationId xmlns:a16="http://schemas.microsoft.com/office/drawing/2014/main" id="{59CFBF25-B477-8275-4AE8-38B4B0772A63}"/>
                  </a:ext>
                </a:extLst>
              </p14:cNvPr>
              <p14:cNvContentPartPr/>
              <p14:nvPr/>
            </p14:nvContentPartPr>
            <p14:xfrm>
              <a:off x="4161450" y="5527456"/>
              <a:ext cx="379733" cy="14007"/>
            </p14:xfrm>
          </p:contentPart>
        </mc:Choice>
        <mc:Fallback>
          <p:pic>
            <p:nvPicPr>
              <p:cNvPr id="47" name="Ink 46">
                <a:extLst>
                  <a:ext uri="{FF2B5EF4-FFF2-40B4-BE49-F238E27FC236}">
                    <a16:creationId xmlns:a16="http://schemas.microsoft.com/office/drawing/2014/main" id="{59CFBF25-B477-8275-4AE8-38B4B0772A63}"/>
                  </a:ext>
                </a:extLst>
              </p:cNvPr>
              <p:cNvPicPr/>
              <p:nvPr/>
            </p:nvPicPr>
            <p:blipFill>
              <a:blip r:embed="rId15"/>
              <a:stretch>
                <a:fillRect/>
              </a:stretch>
            </p:blipFill>
            <p:spPr>
              <a:xfrm>
                <a:off x="4107511" y="5396140"/>
                <a:ext cx="487252" cy="276201"/>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48" name="Ink 47">
                <a:extLst>
                  <a:ext uri="{FF2B5EF4-FFF2-40B4-BE49-F238E27FC236}">
                    <a16:creationId xmlns:a16="http://schemas.microsoft.com/office/drawing/2014/main" id="{8DB86245-A13E-696D-7F48-0674801E5F9C}"/>
                  </a:ext>
                </a:extLst>
              </p14:cNvPr>
              <p14:cNvContentPartPr/>
              <p14:nvPr/>
            </p14:nvContentPartPr>
            <p14:xfrm>
              <a:off x="4239355" y="5661771"/>
              <a:ext cx="324239" cy="23381"/>
            </p14:xfrm>
          </p:contentPart>
        </mc:Choice>
        <mc:Fallback>
          <p:pic>
            <p:nvPicPr>
              <p:cNvPr id="48" name="Ink 47">
                <a:extLst>
                  <a:ext uri="{FF2B5EF4-FFF2-40B4-BE49-F238E27FC236}">
                    <a16:creationId xmlns:a16="http://schemas.microsoft.com/office/drawing/2014/main" id="{8DB86245-A13E-696D-7F48-0674801E5F9C}"/>
                  </a:ext>
                </a:extLst>
              </p:cNvPr>
              <p:cNvPicPr/>
              <p:nvPr/>
            </p:nvPicPr>
            <p:blipFill>
              <a:blip r:embed="rId17"/>
              <a:stretch>
                <a:fillRect/>
              </a:stretch>
            </p:blipFill>
            <p:spPr>
              <a:xfrm>
                <a:off x="4185435" y="5555494"/>
                <a:ext cx="431720" cy="235581"/>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49" name="Ink 48">
                <a:extLst>
                  <a:ext uri="{FF2B5EF4-FFF2-40B4-BE49-F238E27FC236}">
                    <a16:creationId xmlns:a16="http://schemas.microsoft.com/office/drawing/2014/main" id="{13918B79-05DB-1A50-4068-F6055C17E58F}"/>
                  </a:ext>
                </a:extLst>
              </p14:cNvPr>
              <p14:cNvContentPartPr/>
              <p14:nvPr/>
            </p14:nvContentPartPr>
            <p14:xfrm>
              <a:off x="3455117" y="5829859"/>
              <a:ext cx="189596" cy="14007"/>
            </p14:xfrm>
          </p:contentPart>
        </mc:Choice>
        <mc:Fallback>
          <p:pic>
            <p:nvPicPr>
              <p:cNvPr id="49" name="Ink 48">
                <a:extLst>
                  <a:ext uri="{FF2B5EF4-FFF2-40B4-BE49-F238E27FC236}">
                    <a16:creationId xmlns:a16="http://schemas.microsoft.com/office/drawing/2014/main" id="{13918B79-05DB-1A50-4068-F6055C17E58F}"/>
                  </a:ext>
                </a:extLst>
              </p:cNvPr>
              <p:cNvPicPr/>
              <p:nvPr/>
            </p:nvPicPr>
            <p:blipFill>
              <a:blip r:embed="rId19"/>
              <a:stretch>
                <a:fillRect/>
              </a:stretch>
            </p:blipFill>
            <p:spPr>
              <a:xfrm>
                <a:off x="3401254" y="1627759"/>
                <a:ext cx="296962" cy="84042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50" name="Ink 49">
                <a:extLst>
                  <a:ext uri="{FF2B5EF4-FFF2-40B4-BE49-F238E27FC236}">
                    <a16:creationId xmlns:a16="http://schemas.microsoft.com/office/drawing/2014/main" id="{6CD7F42F-CCD6-8459-A235-6F6F2604A52D}"/>
                  </a:ext>
                </a:extLst>
              </p14:cNvPr>
              <p14:cNvContentPartPr/>
              <p14:nvPr/>
            </p14:nvContentPartPr>
            <p14:xfrm>
              <a:off x="3444168" y="5997948"/>
              <a:ext cx="155721" cy="14007"/>
            </p14:xfrm>
          </p:contentPart>
        </mc:Choice>
        <mc:Fallback>
          <p:pic>
            <p:nvPicPr>
              <p:cNvPr id="50" name="Ink 49">
                <a:extLst>
                  <a:ext uri="{FF2B5EF4-FFF2-40B4-BE49-F238E27FC236}">
                    <a16:creationId xmlns:a16="http://schemas.microsoft.com/office/drawing/2014/main" id="{6CD7F42F-CCD6-8459-A235-6F6F2604A52D}"/>
                  </a:ext>
                </a:extLst>
              </p:cNvPr>
              <p:cNvPicPr/>
              <p:nvPr/>
            </p:nvPicPr>
            <p:blipFill>
              <a:blip r:embed="rId21"/>
              <a:stretch>
                <a:fillRect/>
              </a:stretch>
            </p:blipFill>
            <p:spPr>
              <a:xfrm>
                <a:off x="3390347" y="1795848"/>
                <a:ext cx="263003" cy="84042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51" name="Ink 50">
                <a:extLst>
                  <a:ext uri="{FF2B5EF4-FFF2-40B4-BE49-F238E27FC236}">
                    <a16:creationId xmlns:a16="http://schemas.microsoft.com/office/drawing/2014/main" id="{4143C543-A279-5D20-75CB-ADD87765D24E}"/>
                  </a:ext>
                </a:extLst>
              </p14:cNvPr>
              <p14:cNvContentPartPr/>
              <p14:nvPr/>
            </p14:nvContentPartPr>
            <p14:xfrm>
              <a:off x="4978213" y="6177242"/>
              <a:ext cx="499885" cy="34199"/>
            </p14:xfrm>
          </p:contentPart>
        </mc:Choice>
        <mc:Fallback>
          <p:pic>
            <p:nvPicPr>
              <p:cNvPr id="51" name="Ink 50">
                <a:extLst>
                  <a:ext uri="{FF2B5EF4-FFF2-40B4-BE49-F238E27FC236}">
                    <a16:creationId xmlns:a16="http://schemas.microsoft.com/office/drawing/2014/main" id="{4143C543-A279-5D20-75CB-ADD87765D24E}"/>
                  </a:ext>
                </a:extLst>
              </p:cNvPr>
              <p:cNvPicPr/>
              <p:nvPr/>
            </p:nvPicPr>
            <p:blipFill>
              <a:blip r:embed="rId23"/>
              <a:stretch>
                <a:fillRect/>
              </a:stretch>
            </p:blipFill>
            <p:spPr>
              <a:xfrm>
                <a:off x="4924230" y="6070370"/>
                <a:ext cx="607492" cy="247587"/>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52" name="Ink 51">
                <a:extLst>
                  <a:ext uri="{FF2B5EF4-FFF2-40B4-BE49-F238E27FC236}">
                    <a16:creationId xmlns:a16="http://schemas.microsoft.com/office/drawing/2014/main" id="{282CA016-879F-2C81-6D27-1B0D3D265E8B}"/>
                  </a:ext>
                </a:extLst>
              </p14:cNvPr>
              <p14:cNvContentPartPr/>
              <p14:nvPr/>
            </p14:nvContentPartPr>
            <p14:xfrm>
              <a:off x="4116036" y="6300507"/>
              <a:ext cx="145000" cy="34702"/>
            </p14:xfrm>
          </p:contentPart>
        </mc:Choice>
        <mc:Fallback>
          <p:pic>
            <p:nvPicPr>
              <p:cNvPr id="52" name="Ink 51">
                <a:extLst>
                  <a:ext uri="{FF2B5EF4-FFF2-40B4-BE49-F238E27FC236}">
                    <a16:creationId xmlns:a16="http://schemas.microsoft.com/office/drawing/2014/main" id="{282CA016-879F-2C81-6D27-1B0D3D265E8B}"/>
                  </a:ext>
                </a:extLst>
              </p:cNvPr>
              <p:cNvPicPr/>
              <p:nvPr/>
            </p:nvPicPr>
            <p:blipFill>
              <a:blip r:embed="rId25"/>
              <a:stretch>
                <a:fillRect/>
              </a:stretch>
            </p:blipFill>
            <p:spPr>
              <a:xfrm>
                <a:off x="4062199" y="6194276"/>
                <a:ext cx="252314" cy="246809"/>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53" name="Ink 52">
                <a:extLst>
                  <a:ext uri="{FF2B5EF4-FFF2-40B4-BE49-F238E27FC236}">
                    <a16:creationId xmlns:a16="http://schemas.microsoft.com/office/drawing/2014/main" id="{EF60ACCF-4B98-713D-C969-3B74ED60CB89}"/>
                  </a:ext>
                </a:extLst>
              </p14:cNvPr>
              <p14:cNvContentPartPr/>
              <p14:nvPr/>
            </p14:nvContentPartPr>
            <p14:xfrm>
              <a:off x="3095624" y="3521448"/>
              <a:ext cx="14007" cy="14007"/>
            </p14:xfrm>
          </p:contentPart>
        </mc:Choice>
        <mc:Fallback>
          <p:pic>
            <p:nvPicPr>
              <p:cNvPr id="53" name="Ink 52">
                <a:extLst>
                  <a:ext uri="{FF2B5EF4-FFF2-40B4-BE49-F238E27FC236}">
                    <a16:creationId xmlns:a16="http://schemas.microsoft.com/office/drawing/2014/main" id="{EF60ACCF-4B98-713D-C969-3B74ED60CB89}"/>
                  </a:ext>
                </a:extLst>
              </p:cNvPr>
              <p:cNvPicPr/>
              <p:nvPr/>
            </p:nvPicPr>
            <p:blipFill>
              <a:blip r:embed="rId27"/>
              <a:stretch>
                <a:fillRect/>
              </a:stretch>
            </p:blipFill>
            <p:spPr>
              <a:xfrm>
                <a:off x="994574" y="-680652"/>
                <a:ext cx="4202100" cy="8404200"/>
              </a:xfrm>
              <a:prstGeom prst="rect">
                <a:avLst/>
              </a:prstGeom>
            </p:spPr>
          </p:pic>
        </mc:Fallback>
      </mc:AlternateContent>
      <p:pic>
        <p:nvPicPr>
          <p:cNvPr id="54" name="Picture 54" descr="Graphical user interface, text, application, email&#10;&#10;Description automatically generated">
            <a:extLst>
              <a:ext uri="{FF2B5EF4-FFF2-40B4-BE49-F238E27FC236}">
                <a16:creationId xmlns:a16="http://schemas.microsoft.com/office/drawing/2014/main" id="{3FDAA3CC-178B-B7A8-94C9-44B72943CC1E}"/>
              </a:ext>
            </a:extLst>
          </p:cNvPr>
          <p:cNvPicPr>
            <a:picLocks noChangeAspect="1"/>
          </p:cNvPicPr>
          <p:nvPr/>
        </p:nvPicPr>
        <p:blipFill rotWithShape="1">
          <a:blip r:embed="rId28"/>
          <a:srcRect l="29393" t="55220" r="32348" b="20476"/>
          <a:stretch/>
        </p:blipFill>
        <p:spPr>
          <a:xfrm>
            <a:off x="376519" y="2298887"/>
            <a:ext cx="5198680" cy="1788890"/>
          </a:xfrm>
          <a:prstGeom prst="rect">
            <a:avLst/>
          </a:prstGeom>
        </p:spPr>
      </p:pic>
    </p:spTree>
    <p:extLst>
      <p:ext uri="{BB962C8B-B14F-4D97-AF65-F5344CB8AC3E}">
        <p14:creationId xmlns:p14="http://schemas.microsoft.com/office/powerpoint/2010/main" val="40718671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412BBAB-4628-42F5-BF78-BE0E59475133}"/>
              </a:ext>
            </a:extLst>
          </p:cNvPr>
          <p:cNvSpPr>
            <a:spLocks noGrp="1"/>
          </p:cNvSpPr>
          <p:nvPr>
            <p:ph type="body" sz="quarter" idx="13"/>
          </p:nvPr>
        </p:nvSpPr>
        <p:spPr/>
        <p:txBody>
          <a:bodyPr/>
          <a:lstStyle/>
          <a:p>
            <a:r>
              <a:rPr lang="en-US"/>
              <a:t>Mohammed Ahmadi, Zach Huntley, Anurag Singh</a:t>
            </a:r>
          </a:p>
        </p:txBody>
      </p:sp>
      <p:sp>
        <p:nvSpPr>
          <p:cNvPr id="7" name="Title 6">
            <a:extLst>
              <a:ext uri="{FF2B5EF4-FFF2-40B4-BE49-F238E27FC236}">
                <a16:creationId xmlns:a16="http://schemas.microsoft.com/office/drawing/2014/main" id="{72B381BA-F1D7-483F-B759-9C3451355503}"/>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33092793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01567-3CE9-FC0F-F281-655F10780FD6}"/>
              </a:ext>
            </a:extLst>
          </p:cNvPr>
          <p:cNvSpPr>
            <a:spLocks noGrp="1"/>
          </p:cNvSpPr>
          <p:nvPr>
            <p:ph type="title"/>
          </p:nvPr>
        </p:nvSpPr>
        <p:spPr/>
        <p:txBody>
          <a:bodyPr/>
          <a:lstStyle/>
          <a:p>
            <a:r>
              <a:rPr lang="en-US"/>
              <a:t>Problem Statement</a:t>
            </a:r>
          </a:p>
        </p:txBody>
      </p:sp>
      <p:sp>
        <p:nvSpPr>
          <p:cNvPr id="3" name="Slide Number Placeholder 2">
            <a:extLst>
              <a:ext uri="{FF2B5EF4-FFF2-40B4-BE49-F238E27FC236}">
                <a16:creationId xmlns:a16="http://schemas.microsoft.com/office/drawing/2014/main" id="{73087A53-3674-178E-E0CA-2715E414149B}"/>
              </a:ext>
            </a:extLst>
          </p:cNvPr>
          <p:cNvSpPr>
            <a:spLocks noGrp="1"/>
          </p:cNvSpPr>
          <p:nvPr>
            <p:ph type="sldNum" sz="quarter" idx="10"/>
          </p:nvPr>
        </p:nvSpPr>
        <p:spPr/>
        <p:txBody>
          <a:bodyPr/>
          <a:lstStyle/>
          <a:p>
            <a:fld id="{D495E168-DA5E-4888-8D8A-92B118324C14}" type="slidenum">
              <a:rPr lang="en-US" noProof="0" smtClean="0"/>
              <a:pPr/>
              <a:t>3</a:t>
            </a:fld>
            <a:endParaRPr lang="en-US" noProof="0"/>
          </a:p>
        </p:txBody>
      </p:sp>
      <p:sp>
        <p:nvSpPr>
          <p:cNvPr id="6" name="Text Placeholder 5">
            <a:extLst>
              <a:ext uri="{FF2B5EF4-FFF2-40B4-BE49-F238E27FC236}">
                <a16:creationId xmlns:a16="http://schemas.microsoft.com/office/drawing/2014/main" id="{B3A033FD-39F6-4065-021B-48BABEC38027}"/>
              </a:ext>
            </a:extLst>
          </p:cNvPr>
          <p:cNvSpPr>
            <a:spLocks noGrp="1"/>
          </p:cNvSpPr>
          <p:nvPr>
            <p:ph type="body" sz="quarter" idx="15"/>
          </p:nvPr>
        </p:nvSpPr>
        <p:spPr>
          <a:xfrm>
            <a:off x="838199" y="2114550"/>
            <a:ext cx="5288963" cy="1981200"/>
          </a:xfrm>
        </p:spPr>
        <p:txBody>
          <a:bodyPr>
            <a:normAutofit/>
          </a:bodyPr>
          <a:lstStyle/>
          <a:p>
            <a:pPr marL="179705" indent="-179705"/>
            <a:r>
              <a:rPr lang="en-US"/>
              <a:t>Cost</a:t>
            </a:r>
          </a:p>
          <a:p>
            <a:pPr lvl="1">
              <a:buClr>
                <a:schemeClr val="bg1"/>
              </a:buClr>
              <a:buFont typeface="Wingdings" panose="05000000000000000000" pitchFamily="2" charset="2"/>
              <a:buChar char="ü"/>
            </a:pPr>
            <a:r>
              <a:rPr lang="en-US" sz="1600">
                <a:solidFill>
                  <a:schemeClr val="bg1"/>
                </a:solidFill>
              </a:rPr>
              <a:t>Purchasing new bikes</a:t>
            </a:r>
          </a:p>
          <a:p>
            <a:pPr lvl="1">
              <a:buClr>
                <a:schemeClr val="bg1"/>
              </a:buClr>
              <a:buFont typeface="Wingdings" panose="05000000000000000000" pitchFamily="2" charset="2"/>
              <a:buChar char="ü"/>
            </a:pPr>
            <a:r>
              <a:rPr lang="en-US" sz="1600">
                <a:solidFill>
                  <a:schemeClr val="bg1"/>
                </a:solidFill>
              </a:rPr>
              <a:t>Maintenance</a:t>
            </a:r>
          </a:p>
          <a:p>
            <a:pPr marL="179705" indent="-179705"/>
            <a:r>
              <a:rPr lang="en-US"/>
              <a:t>Fluctuating Demand</a:t>
            </a:r>
          </a:p>
          <a:p>
            <a:pPr lvl="1">
              <a:buClr>
                <a:schemeClr val="bg1"/>
              </a:buClr>
              <a:buFont typeface="Wingdings" panose="05000000000000000000" pitchFamily="2" charset="2"/>
              <a:buChar char="ü"/>
            </a:pPr>
            <a:r>
              <a:rPr lang="en-US" sz="1600">
                <a:solidFill>
                  <a:schemeClr val="bg1"/>
                </a:solidFill>
              </a:rPr>
              <a:t>Decrease customer satisfaction</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305680BF-2DD3-E1FE-DF06-84CE80D58A47}"/>
                  </a:ext>
                </a:extLst>
              </p14:cNvPr>
              <p14:cNvContentPartPr/>
              <p14:nvPr/>
            </p14:nvContentPartPr>
            <p14:xfrm>
              <a:off x="4866154" y="7000874"/>
              <a:ext cx="14007" cy="14007"/>
            </p14:xfrm>
          </p:contentPart>
        </mc:Choice>
        <mc:Fallback xmlns="">
          <p:pic>
            <p:nvPicPr>
              <p:cNvPr id="4" name="Ink 3">
                <a:extLst>
                  <a:ext uri="{FF2B5EF4-FFF2-40B4-BE49-F238E27FC236}">
                    <a16:creationId xmlns:a16="http://schemas.microsoft.com/office/drawing/2014/main" id="{305680BF-2DD3-E1FE-DF06-84CE80D58A47}"/>
                  </a:ext>
                </a:extLst>
              </p:cNvPr>
              <p:cNvPicPr/>
              <p:nvPr/>
            </p:nvPicPr>
            <p:blipFill>
              <a:blip r:embed="rId3"/>
              <a:stretch>
                <a:fillRect/>
              </a:stretch>
            </p:blipFill>
            <p:spPr>
              <a:xfrm>
                <a:off x="2765104" y="2798774"/>
                <a:ext cx="4202100" cy="8404200"/>
              </a:xfrm>
              <a:prstGeom prst="rect">
                <a:avLst/>
              </a:prstGeom>
            </p:spPr>
          </p:pic>
        </mc:Fallback>
      </mc:AlternateContent>
    </p:spTree>
    <p:extLst>
      <p:ext uri="{BB962C8B-B14F-4D97-AF65-F5344CB8AC3E}">
        <p14:creationId xmlns:p14="http://schemas.microsoft.com/office/powerpoint/2010/main" val="1248407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D50850F-9BB8-E8BB-682B-78B836641B15}"/>
              </a:ext>
            </a:extLst>
          </p:cNvPr>
          <p:cNvSpPr>
            <a:spLocks noGrp="1"/>
          </p:cNvSpPr>
          <p:nvPr>
            <p:ph type="sldNum" sz="quarter" idx="10"/>
          </p:nvPr>
        </p:nvSpPr>
        <p:spPr/>
        <p:txBody>
          <a:bodyPr/>
          <a:lstStyle/>
          <a:p>
            <a:fld id="{D495E168-DA5E-4888-8D8A-92B118324C14}" type="slidenum">
              <a:rPr lang="en-US" noProof="0" smtClean="0"/>
              <a:pPr/>
              <a:t>4</a:t>
            </a:fld>
            <a:endParaRPr lang="en-US" noProof="0"/>
          </a:p>
        </p:txBody>
      </p:sp>
      <p:sp>
        <p:nvSpPr>
          <p:cNvPr id="5" name="Text Placeholder 4">
            <a:extLst>
              <a:ext uri="{FF2B5EF4-FFF2-40B4-BE49-F238E27FC236}">
                <a16:creationId xmlns:a16="http://schemas.microsoft.com/office/drawing/2014/main" id="{47760C92-186F-4DED-8240-166CF269BDA9}"/>
              </a:ext>
            </a:extLst>
          </p:cNvPr>
          <p:cNvSpPr>
            <a:spLocks noGrp="1"/>
          </p:cNvSpPr>
          <p:nvPr>
            <p:ph type="body" sz="quarter" idx="13"/>
          </p:nvPr>
        </p:nvSpPr>
        <p:spPr>
          <a:xfrm>
            <a:off x="727075" y="2220418"/>
            <a:ext cx="5285914" cy="1668462"/>
          </a:xfrm>
        </p:spPr>
        <p:txBody>
          <a:bodyPr>
            <a:normAutofit fontScale="62500" lnSpcReduction="20000"/>
          </a:bodyPr>
          <a:lstStyle/>
          <a:p>
            <a:r>
              <a:rPr lang="en-US" sz="3000" b="1">
                <a:solidFill>
                  <a:schemeClr val="bg1"/>
                </a:solidFill>
              </a:rPr>
              <a:t>Prediction</a:t>
            </a:r>
            <a:r>
              <a:rPr lang="en-US">
                <a:solidFill>
                  <a:schemeClr val="bg1"/>
                </a:solidFill>
              </a:rPr>
              <a:t> of </a:t>
            </a:r>
            <a:r>
              <a:rPr lang="en-US" sz="2200">
                <a:solidFill>
                  <a:schemeClr val="bg1"/>
                </a:solidFill>
              </a:rPr>
              <a:t>the </a:t>
            </a:r>
            <a:r>
              <a:rPr lang="en-US">
                <a:solidFill>
                  <a:schemeClr val="bg1"/>
                </a:solidFill>
              </a:rPr>
              <a:t>number of bicycles needed on an hourly basis each day help:</a:t>
            </a:r>
          </a:p>
          <a:p>
            <a:pPr marL="342900" indent="-342900">
              <a:buClr>
                <a:schemeClr val="bg1"/>
              </a:buClr>
              <a:buFont typeface="Wingdings" panose="05000000000000000000" pitchFamily="2" charset="2"/>
              <a:buChar char="ü"/>
            </a:pPr>
            <a:r>
              <a:rPr lang="en-US">
                <a:solidFill>
                  <a:schemeClr val="bg1"/>
                </a:solidFill>
              </a:rPr>
              <a:t>Efficient  use of the current bikes (reduce purchase cost)</a:t>
            </a:r>
          </a:p>
          <a:p>
            <a:pPr marL="342900" indent="-342900">
              <a:buClr>
                <a:schemeClr val="bg1"/>
              </a:buClr>
              <a:buFont typeface="Wingdings" panose="05000000000000000000" pitchFamily="2" charset="2"/>
              <a:buChar char="ü"/>
            </a:pPr>
            <a:r>
              <a:rPr lang="en-US">
                <a:solidFill>
                  <a:schemeClr val="bg1"/>
                </a:solidFill>
              </a:rPr>
              <a:t>Collecting undemand bikes across the city ( reduce maintenance cost)</a:t>
            </a:r>
          </a:p>
          <a:p>
            <a:pPr marL="342900" indent="-342900">
              <a:buClr>
                <a:schemeClr val="bg1"/>
              </a:buClr>
              <a:buFont typeface="Wingdings" panose="05000000000000000000" pitchFamily="2" charset="2"/>
              <a:buChar char="ü"/>
            </a:pPr>
            <a:r>
              <a:rPr lang="en-US">
                <a:solidFill>
                  <a:schemeClr val="bg1"/>
                </a:solidFill>
              </a:rPr>
              <a:t>Satisfying the demand efficiently</a:t>
            </a:r>
          </a:p>
          <a:p>
            <a:pPr marL="342900" indent="-342900">
              <a:buClr>
                <a:schemeClr val="bg1"/>
              </a:buClr>
              <a:buFont typeface="Wingdings" panose="05000000000000000000" pitchFamily="2" charset="2"/>
              <a:buChar char="ü"/>
            </a:pPr>
            <a:endParaRPr lang="en-US"/>
          </a:p>
          <a:p>
            <a:pPr marL="342900" indent="-342900">
              <a:buClr>
                <a:schemeClr val="bg1"/>
              </a:buClr>
              <a:buFont typeface="Wingdings" panose="05000000000000000000" pitchFamily="2" charset="2"/>
              <a:buChar char="ü"/>
            </a:pPr>
            <a:endParaRPr lang="en-US"/>
          </a:p>
          <a:p>
            <a:pPr marL="342900" indent="-342900">
              <a:buClr>
                <a:schemeClr val="bg1"/>
              </a:buClr>
              <a:buFont typeface="Wingdings" panose="05000000000000000000" pitchFamily="2" charset="2"/>
              <a:buChar char="ü"/>
            </a:pPr>
            <a:endParaRPr lang="en-US"/>
          </a:p>
          <a:p>
            <a:pPr marL="342900" indent="-342900">
              <a:buClr>
                <a:schemeClr val="bg1"/>
              </a:buClr>
              <a:buFont typeface="Wingdings" panose="05000000000000000000" pitchFamily="2" charset="2"/>
              <a:buChar char="ü"/>
            </a:pPr>
            <a:endParaRPr lang="en-US"/>
          </a:p>
          <a:p>
            <a:endParaRPr lang="en-US"/>
          </a:p>
        </p:txBody>
      </p:sp>
      <p:sp>
        <p:nvSpPr>
          <p:cNvPr id="7" name="Title 1">
            <a:extLst>
              <a:ext uri="{FF2B5EF4-FFF2-40B4-BE49-F238E27FC236}">
                <a16:creationId xmlns:a16="http://schemas.microsoft.com/office/drawing/2014/main" id="{FECBDDDD-142B-1C49-588B-30F76BCCA1C3}"/>
              </a:ext>
            </a:extLst>
          </p:cNvPr>
          <p:cNvSpPr txBox="1">
            <a:spLocks/>
          </p:cNvSpPr>
          <p:nvPr/>
        </p:nvSpPr>
        <p:spPr>
          <a:xfrm>
            <a:off x="810086" y="4014192"/>
            <a:ext cx="5257801" cy="649288"/>
          </a:xfrm>
          <a:prstGeom prst="rect">
            <a:avLst/>
          </a:prstGeom>
          <a:effectLst/>
        </p:spPr>
        <p:txBody>
          <a:bodyPr vert="horz" lIns="91440" tIns="45720" rIns="91440" bIns="45720" rtlCol="0" anchor="ctr">
            <a:normAutofit fontScale="92500" lnSpcReduction="20000"/>
          </a:bodyPr>
          <a:lstStyle>
            <a:lvl1pPr algn="l" defTabSz="457200" rtl="0" eaLnBrk="1" latinLnBrk="0" hangingPunct="1">
              <a:spcBef>
                <a:spcPct val="0"/>
              </a:spcBef>
              <a:buNone/>
              <a:defRPr sz="4400" kern="1200" cap="none">
                <a:ln w="3175" cmpd="sng">
                  <a:noFill/>
                </a:ln>
                <a:solidFill>
                  <a:schemeClr val="bg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Predictors</a:t>
            </a:r>
          </a:p>
        </p:txBody>
      </p:sp>
      <p:sp>
        <p:nvSpPr>
          <p:cNvPr id="8" name="Title 1">
            <a:extLst>
              <a:ext uri="{FF2B5EF4-FFF2-40B4-BE49-F238E27FC236}">
                <a16:creationId xmlns:a16="http://schemas.microsoft.com/office/drawing/2014/main" id="{4DE62DFF-990E-246B-FEBC-D1F4489FD284}"/>
              </a:ext>
            </a:extLst>
          </p:cNvPr>
          <p:cNvSpPr txBox="1">
            <a:spLocks/>
          </p:cNvSpPr>
          <p:nvPr/>
        </p:nvSpPr>
        <p:spPr>
          <a:xfrm>
            <a:off x="962486" y="1241028"/>
            <a:ext cx="5285914" cy="782638"/>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400" kern="1200" cap="none">
                <a:ln w="3175" cmpd="sng">
                  <a:noFill/>
                </a:ln>
                <a:solidFill>
                  <a:schemeClr val="bg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Solution</a:t>
            </a:r>
          </a:p>
        </p:txBody>
      </p:sp>
      <p:sp>
        <p:nvSpPr>
          <p:cNvPr id="11" name="Text Placeholder 4">
            <a:extLst>
              <a:ext uri="{FF2B5EF4-FFF2-40B4-BE49-F238E27FC236}">
                <a16:creationId xmlns:a16="http://schemas.microsoft.com/office/drawing/2014/main" id="{42EB2224-2448-7FDF-F895-C0620CEBC038}"/>
              </a:ext>
            </a:extLst>
          </p:cNvPr>
          <p:cNvSpPr>
            <a:spLocks noGrp="1"/>
          </p:cNvSpPr>
          <p:nvPr>
            <p:ph type="body" sz="quarter" idx="15"/>
          </p:nvPr>
        </p:nvSpPr>
        <p:spPr>
          <a:xfrm>
            <a:off x="727075" y="4782741"/>
            <a:ext cx="5289550" cy="1668462"/>
          </a:xfrm>
        </p:spPr>
        <p:txBody>
          <a:bodyPr>
            <a:normAutofit/>
          </a:bodyPr>
          <a:lstStyle/>
          <a:p>
            <a:pPr marL="342900" indent="-342900">
              <a:buClr>
                <a:schemeClr val="bg1"/>
              </a:buClr>
              <a:buFont typeface="Wingdings" panose="05000000000000000000" pitchFamily="2" charset="2"/>
              <a:buChar char="ü"/>
            </a:pPr>
            <a:r>
              <a:rPr lang="en-US"/>
              <a:t>Weather conditions</a:t>
            </a:r>
          </a:p>
          <a:p>
            <a:pPr marL="342900" indent="-342900">
              <a:buClr>
                <a:schemeClr val="bg1"/>
              </a:buClr>
              <a:buFont typeface="Wingdings" panose="05000000000000000000" pitchFamily="2" charset="2"/>
              <a:buChar char="ü"/>
            </a:pPr>
            <a:r>
              <a:rPr lang="en-US"/>
              <a:t>Holidays</a:t>
            </a:r>
          </a:p>
          <a:p>
            <a:pPr marL="342900" indent="-342900">
              <a:buClr>
                <a:schemeClr val="bg1"/>
              </a:buClr>
              <a:buFont typeface="Wingdings" panose="05000000000000000000" pitchFamily="2" charset="2"/>
              <a:buChar char="ü"/>
            </a:pPr>
            <a:r>
              <a:rPr lang="en-US"/>
              <a:t>Seasons</a:t>
            </a:r>
          </a:p>
          <a:p>
            <a:pPr marL="342900" indent="-342900">
              <a:buClr>
                <a:schemeClr val="bg1"/>
              </a:buClr>
              <a:buFont typeface="Wingdings" panose="05000000000000000000" pitchFamily="2" charset="2"/>
              <a:buChar char="ü"/>
            </a:pPr>
            <a:r>
              <a:rPr lang="en-US"/>
              <a:t>Hour of the day</a:t>
            </a:r>
          </a:p>
          <a:p>
            <a:pPr marL="342900" indent="-342900">
              <a:buClr>
                <a:schemeClr val="bg1"/>
              </a:buClr>
              <a:buFont typeface="Wingdings" panose="05000000000000000000" pitchFamily="2" charset="2"/>
              <a:buChar char="ü"/>
            </a:pPr>
            <a:endParaRPr lang="en-US"/>
          </a:p>
          <a:p>
            <a:pPr marL="342900" indent="-342900">
              <a:buClr>
                <a:schemeClr val="bg1"/>
              </a:buClr>
              <a:buFont typeface="Wingdings" panose="05000000000000000000" pitchFamily="2" charset="2"/>
              <a:buChar char="ü"/>
            </a:pPr>
            <a:endParaRPr lang="en-US"/>
          </a:p>
          <a:p>
            <a:pPr marL="342900" indent="-342900">
              <a:buClr>
                <a:schemeClr val="bg1"/>
              </a:buClr>
              <a:buFont typeface="Wingdings" panose="05000000000000000000" pitchFamily="2" charset="2"/>
              <a:buChar char="ü"/>
            </a:pPr>
            <a:endParaRPr lang="en-US"/>
          </a:p>
          <a:p>
            <a:endParaRPr lang="en-US"/>
          </a:p>
        </p:txBody>
      </p:sp>
    </p:spTree>
    <p:extLst>
      <p:ext uri="{BB962C8B-B14F-4D97-AF65-F5344CB8AC3E}">
        <p14:creationId xmlns:p14="http://schemas.microsoft.com/office/powerpoint/2010/main" val="1977831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a:xfrm>
            <a:off x="-1927578" y="176681"/>
            <a:ext cx="10515600" cy="782638"/>
          </a:xfrm>
        </p:spPr>
        <p:txBody>
          <a:bodyPr/>
          <a:lstStyle/>
          <a:p>
            <a:r>
              <a:rPr lang="en-US">
                <a:solidFill>
                  <a:schemeClr val="bg1"/>
                </a:solidFill>
              </a:rPr>
              <a:t>Target</a:t>
            </a:r>
          </a:p>
        </p:txBody>
      </p:sp>
      <p:sp>
        <p:nvSpPr>
          <p:cNvPr id="5" name="Text Placeholder 4">
            <a:extLst>
              <a:ext uri="{FF2B5EF4-FFF2-40B4-BE49-F238E27FC236}">
                <a16:creationId xmlns:a16="http://schemas.microsoft.com/office/drawing/2014/main" id="{171A006E-2552-45AA-81E6-9D6D26A503C2}"/>
              </a:ext>
            </a:extLst>
          </p:cNvPr>
          <p:cNvSpPr>
            <a:spLocks noGrp="1"/>
          </p:cNvSpPr>
          <p:nvPr>
            <p:ph type="body" idx="1"/>
          </p:nvPr>
        </p:nvSpPr>
        <p:spPr>
          <a:xfrm>
            <a:off x="831850" y="4942478"/>
            <a:ext cx="10671528" cy="1051922"/>
          </a:xfrm>
        </p:spPr>
        <p:txBody>
          <a:bodyPr>
            <a:normAutofit/>
          </a:bodyPr>
          <a:lstStyle/>
          <a:p>
            <a:r>
              <a:rPr lang="en-US" sz="1800">
                <a:solidFill>
                  <a:schemeClr val="bg1"/>
                </a:solidFill>
              </a:rPr>
              <a:t>Predicting the number of bikes rented each hour of the day in Seoul Bike Sharing System based on different weather conditions and holidays</a:t>
            </a:r>
          </a:p>
        </p:txBody>
      </p:sp>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2"/>
          </p:nvPr>
        </p:nvSpPr>
        <p:spPr/>
        <p:txBody>
          <a:bodyPr/>
          <a:lstStyle/>
          <a:p>
            <a:fld id="{D495E168-DA5E-4888-8D8A-92B118324C14}" type="slidenum">
              <a:rPr lang="en-US" smtClean="0"/>
              <a:pPr/>
              <a:t>5</a:t>
            </a:fld>
            <a:endParaRPr lang="en-US"/>
          </a:p>
        </p:txBody>
      </p:sp>
    </p:spTree>
    <p:extLst>
      <p:ext uri="{BB962C8B-B14F-4D97-AF65-F5344CB8AC3E}">
        <p14:creationId xmlns:p14="http://schemas.microsoft.com/office/powerpoint/2010/main" val="434389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17645F1-2679-851B-071D-E56DEF935702}"/>
              </a:ext>
            </a:extLst>
          </p:cNvPr>
          <p:cNvSpPr>
            <a:spLocks noGrp="1"/>
          </p:cNvSpPr>
          <p:nvPr>
            <p:ph type="sldNum" sz="quarter" idx="12"/>
          </p:nvPr>
        </p:nvSpPr>
        <p:spPr/>
        <p:txBody>
          <a:bodyPr/>
          <a:lstStyle/>
          <a:p>
            <a:fld id="{D495E168-DA5E-4888-8D8A-92B118324C14}" type="slidenum">
              <a:rPr lang="en-US" noProof="0" smtClean="0"/>
              <a:pPr/>
              <a:t>6</a:t>
            </a:fld>
            <a:endParaRPr lang="en-US" noProof="0"/>
          </a:p>
        </p:txBody>
      </p:sp>
      <p:sp>
        <p:nvSpPr>
          <p:cNvPr id="8" name="Title 1">
            <a:extLst>
              <a:ext uri="{FF2B5EF4-FFF2-40B4-BE49-F238E27FC236}">
                <a16:creationId xmlns:a16="http://schemas.microsoft.com/office/drawing/2014/main" id="{ACE19F56-E115-31F2-B19F-6EB2BF0A058D}"/>
              </a:ext>
            </a:extLst>
          </p:cNvPr>
          <p:cNvSpPr txBox="1">
            <a:spLocks/>
          </p:cNvSpPr>
          <p:nvPr/>
        </p:nvSpPr>
        <p:spPr>
          <a:xfrm>
            <a:off x="-314326" y="385767"/>
            <a:ext cx="7016397" cy="782638"/>
          </a:xfrm>
          <a:prstGeom prst="rect">
            <a:avLst/>
          </a:prstGeom>
          <a:effectLst/>
        </p:spPr>
        <p:txBody>
          <a:bodyPr vert="horz" lIns="91440" tIns="45720" rIns="91440" bIns="45720" rtlCol="0" anchor="b">
            <a:normAutofit/>
          </a:bodyPr>
          <a:lstStyle>
            <a:lvl1pPr algn="ctr" defTabSz="457200" rtl="0" eaLnBrk="1" latinLnBrk="0" hangingPunct="1">
              <a:spcBef>
                <a:spcPct val="0"/>
              </a:spcBef>
              <a:buNone/>
              <a:defRPr sz="4400" b="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chemeClr val="bg1"/>
                </a:solidFill>
              </a:rPr>
              <a:t>Dataset</a:t>
            </a:r>
          </a:p>
        </p:txBody>
      </p:sp>
      <p:sp>
        <p:nvSpPr>
          <p:cNvPr id="10" name="TextBox 9">
            <a:extLst>
              <a:ext uri="{FF2B5EF4-FFF2-40B4-BE49-F238E27FC236}">
                <a16:creationId xmlns:a16="http://schemas.microsoft.com/office/drawing/2014/main" id="{40476249-53B0-C028-ABF2-21F8CECCE36A}"/>
              </a:ext>
            </a:extLst>
          </p:cNvPr>
          <p:cNvSpPr txBox="1"/>
          <p:nvPr/>
        </p:nvSpPr>
        <p:spPr>
          <a:xfrm>
            <a:off x="313764" y="2628781"/>
            <a:ext cx="3429001" cy="3970318"/>
          </a:xfrm>
          <a:prstGeom prst="rect">
            <a:avLst/>
          </a:prstGeom>
          <a:noFill/>
        </p:spPr>
        <p:txBody>
          <a:bodyPr wrap="square" lIns="91440" tIns="45720" rIns="91440" bIns="45720" anchor="b">
            <a:spAutoFit/>
          </a:bodyPr>
          <a:lstStyle/>
          <a:p>
            <a:pPr algn="l"/>
            <a:r>
              <a:rPr lang="en-US" b="1">
                <a:solidFill>
                  <a:schemeClr val="bg1"/>
                </a:solidFill>
              </a:rPr>
              <a:t>Date : DD/MM/YYY</a:t>
            </a:r>
          </a:p>
          <a:p>
            <a:pPr algn="l"/>
            <a:r>
              <a:rPr lang="en-US" b="1">
                <a:solidFill>
                  <a:schemeClr val="bg1"/>
                </a:solidFill>
              </a:rPr>
              <a:t>Rented Bike Count</a:t>
            </a:r>
          </a:p>
          <a:p>
            <a:pPr algn="l"/>
            <a:r>
              <a:rPr lang="en-US" b="1">
                <a:solidFill>
                  <a:schemeClr val="bg1"/>
                </a:solidFill>
              </a:rPr>
              <a:t>Hour</a:t>
            </a:r>
          </a:p>
          <a:p>
            <a:pPr algn="l"/>
            <a:r>
              <a:rPr lang="en-US" b="1">
                <a:solidFill>
                  <a:schemeClr val="bg1"/>
                </a:solidFill>
              </a:rPr>
              <a:t>Temperature(°C)</a:t>
            </a:r>
          </a:p>
          <a:p>
            <a:pPr algn="l"/>
            <a:r>
              <a:rPr lang="en-US" b="1">
                <a:solidFill>
                  <a:schemeClr val="bg1"/>
                </a:solidFill>
              </a:rPr>
              <a:t>Humidity(%)</a:t>
            </a:r>
          </a:p>
          <a:p>
            <a:pPr algn="l"/>
            <a:r>
              <a:rPr lang="en-US" b="1" err="1">
                <a:solidFill>
                  <a:schemeClr val="bg1"/>
                </a:solidFill>
              </a:rPr>
              <a:t>Wind_speed</a:t>
            </a:r>
            <a:r>
              <a:rPr lang="en-US" b="1">
                <a:solidFill>
                  <a:schemeClr val="bg1"/>
                </a:solidFill>
              </a:rPr>
              <a:t>(m/s)</a:t>
            </a:r>
          </a:p>
          <a:p>
            <a:pPr algn="l"/>
            <a:r>
              <a:rPr lang="en-US" b="1">
                <a:solidFill>
                  <a:schemeClr val="bg1"/>
                </a:solidFill>
              </a:rPr>
              <a:t>Visibility_(10m)</a:t>
            </a:r>
          </a:p>
          <a:p>
            <a:pPr algn="l"/>
            <a:r>
              <a:rPr lang="en-US" b="1" err="1">
                <a:solidFill>
                  <a:schemeClr val="bg1"/>
                </a:solidFill>
              </a:rPr>
              <a:t>Dewpoint_temperature</a:t>
            </a:r>
            <a:r>
              <a:rPr lang="en-US" b="1">
                <a:solidFill>
                  <a:schemeClr val="bg1"/>
                </a:solidFill>
              </a:rPr>
              <a:t>(°C)</a:t>
            </a:r>
          </a:p>
          <a:p>
            <a:pPr algn="l"/>
            <a:r>
              <a:rPr lang="en-US" b="1" err="1">
                <a:solidFill>
                  <a:schemeClr val="bg1"/>
                </a:solidFill>
              </a:rPr>
              <a:t>Solar_Radiation</a:t>
            </a:r>
            <a:r>
              <a:rPr lang="en-US" b="1">
                <a:solidFill>
                  <a:schemeClr val="bg1"/>
                </a:solidFill>
              </a:rPr>
              <a:t>_(MJ/m2)</a:t>
            </a:r>
          </a:p>
          <a:p>
            <a:pPr algn="l"/>
            <a:r>
              <a:rPr lang="en-US" b="1">
                <a:solidFill>
                  <a:schemeClr val="bg1"/>
                </a:solidFill>
              </a:rPr>
              <a:t>Rainfall(mm)</a:t>
            </a:r>
          </a:p>
          <a:p>
            <a:pPr algn="l"/>
            <a:r>
              <a:rPr lang="en-US" b="1">
                <a:solidFill>
                  <a:schemeClr val="bg1"/>
                </a:solidFill>
              </a:rPr>
              <a:t>Snowfall(cm)</a:t>
            </a:r>
          </a:p>
          <a:p>
            <a:pPr algn="l"/>
            <a:r>
              <a:rPr lang="en-US" b="1">
                <a:solidFill>
                  <a:schemeClr val="bg1"/>
                </a:solidFill>
              </a:rPr>
              <a:t>Seasons</a:t>
            </a:r>
          </a:p>
          <a:p>
            <a:pPr algn="l"/>
            <a:r>
              <a:rPr lang="en-US" b="1">
                <a:solidFill>
                  <a:schemeClr val="bg1"/>
                </a:solidFill>
              </a:rPr>
              <a:t>Holiday</a:t>
            </a:r>
          </a:p>
          <a:p>
            <a:pPr algn="l"/>
            <a:r>
              <a:rPr lang="en-US" b="1" err="1">
                <a:solidFill>
                  <a:schemeClr val="bg1"/>
                </a:solidFill>
              </a:rPr>
              <a:t>Functioning_Day</a:t>
            </a:r>
            <a:endParaRPr lang="en-US" b="1">
              <a:solidFill>
                <a:schemeClr val="bg1"/>
              </a:solidFill>
            </a:endParaRPr>
          </a:p>
        </p:txBody>
      </p:sp>
      <p:sp>
        <p:nvSpPr>
          <p:cNvPr id="11" name="Text Placeholder 4">
            <a:extLst>
              <a:ext uri="{FF2B5EF4-FFF2-40B4-BE49-F238E27FC236}">
                <a16:creationId xmlns:a16="http://schemas.microsoft.com/office/drawing/2014/main" id="{E90D4FDB-FB81-1CF8-0C90-315756250D3C}"/>
              </a:ext>
            </a:extLst>
          </p:cNvPr>
          <p:cNvSpPr txBox="1">
            <a:spLocks/>
          </p:cNvSpPr>
          <p:nvPr/>
        </p:nvSpPr>
        <p:spPr>
          <a:xfrm>
            <a:off x="4749614" y="4350124"/>
            <a:ext cx="3914774" cy="424703"/>
          </a:xfrm>
          <a:prstGeom prst="rect">
            <a:avLst/>
          </a:prstGeom>
        </p:spPr>
        <p:txBody>
          <a:bodyPr lIns="91440" tIns="45720" rIns="91440" bIns="45720" anchor="t">
            <a:normAutofit fontScale="92500" lnSpcReduction="1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Clr>
                <a:schemeClr val="bg1"/>
              </a:buClr>
              <a:buNone/>
            </a:pPr>
            <a:r>
              <a:rPr lang="en-US" sz="1800" b="1">
                <a:solidFill>
                  <a:schemeClr val="bg1"/>
                </a:solidFill>
              </a:rPr>
              <a:t>From 1/12/2017 to 30/11/201</a:t>
            </a:r>
            <a:r>
              <a:rPr lang="en-US" sz="1800">
                <a:solidFill>
                  <a:schemeClr val="bg1"/>
                </a:solidFill>
                <a:latin typeface="Garamond"/>
              </a:rPr>
              <a:t>8</a:t>
            </a:r>
          </a:p>
          <a:p>
            <a:pPr marL="342900" indent="-342900">
              <a:buClr>
                <a:schemeClr val="bg1"/>
              </a:buClr>
              <a:buFont typeface="Wingdings" panose="05000000000000000000" pitchFamily="2" charset="2"/>
              <a:buChar char="ü"/>
            </a:pPr>
            <a:endParaRPr lang="en-US"/>
          </a:p>
          <a:p>
            <a:pPr marL="342900" indent="-342900">
              <a:buClr>
                <a:schemeClr val="bg1"/>
              </a:buClr>
              <a:buFont typeface="Wingdings" panose="05000000000000000000" pitchFamily="2" charset="2"/>
              <a:buChar char="ü"/>
            </a:pPr>
            <a:endParaRPr lang="en-US"/>
          </a:p>
          <a:p>
            <a:endParaRPr lang="en-US"/>
          </a:p>
        </p:txBody>
      </p:sp>
      <p:sp>
        <p:nvSpPr>
          <p:cNvPr id="13" name="Text Placeholder 4">
            <a:extLst>
              <a:ext uri="{FF2B5EF4-FFF2-40B4-BE49-F238E27FC236}">
                <a16:creationId xmlns:a16="http://schemas.microsoft.com/office/drawing/2014/main" id="{93DCA522-AFCC-A101-1184-F7E5A03097AA}"/>
              </a:ext>
            </a:extLst>
          </p:cNvPr>
          <p:cNvSpPr txBox="1">
            <a:spLocks/>
          </p:cNvSpPr>
          <p:nvPr/>
        </p:nvSpPr>
        <p:spPr>
          <a:xfrm>
            <a:off x="4176992" y="4845961"/>
            <a:ext cx="4152900" cy="323851"/>
          </a:xfrm>
          <a:prstGeom prst="rect">
            <a:avLst/>
          </a:prstGeom>
        </p:spPr>
        <p:txBody>
          <a:bodyPr lIns="91440" tIns="45720" rIns="91440" bIns="4572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ctr">
              <a:buClr>
                <a:schemeClr val="bg1"/>
              </a:buClr>
              <a:buNone/>
            </a:pPr>
            <a:r>
              <a:rPr lang="en-US" sz="1800" b="1">
                <a:solidFill>
                  <a:schemeClr val="bg1"/>
                </a:solidFill>
              </a:rPr>
              <a:t> </a:t>
            </a:r>
            <a:r>
              <a:rPr lang="en-US" sz="1800" b="1">
                <a:solidFill>
                  <a:schemeClr val="bg1"/>
                </a:solidFill>
                <a:hlinkClick r:id="rId2">
                  <a:extLst>
                    <a:ext uri="{A12FA001-AC4F-418D-AE19-62706E023703}">
                      <ahyp:hlinkClr xmlns:ahyp="http://schemas.microsoft.com/office/drawing/2018/hyperlinkcolor" val="tx"/>
                    </a:ext>
                  </a:extLst>
                </a:hlinkClick>
              </a:rPr>
              <a:t>https://archive-beta.ics.uci.edu/</a:t>
            </a:r>
            <a:r>
              <a:rPr lang="en-US" sz="1800" b="1">
                <a:solidFill>
                  <a:schemeClr val="bg1"/>
                </a:solidFill>
              </a:rPr>
              <a:t> </a:t>
            </a:r>
          </a:p>
          <a:p>
            <a:pPr marL="342900" indent="-342900" algn="ctr">
              <a:buClr>
                <a:schemeClr val="bg1"/>
              </a:buClr>
              <a:buFont typeface="Wingdings" panose="05000000000000000000" pitchFamily="2" charset="2"/>
              <a:buChar char="ü"/>
            </a:pPr>
            <a:endParaRPr lang="en-US">
              <a:solidFill>
                <a:schemeClr val="bg1"/>
              </a:solidFill>
            </a:endParaRPr>
          </a:p>
          <a:p>
            <a:pPr algn="ctr"/>
            <a:endParaRPr lang="en-US">
              <a:solidFill>
                <a:schemeClr val="bg1"/>
              </a:solidFill>
            </a:endParaRPr>
          </a:p>
        </p:txBody>
      </p:sp>
    </p:spTree>
    <p:extLst>
      <p:ext uri="{BB962C8B-B14F-4D97-AF65-F5344CB8AC3E}">
        <p14:creationId xmlns:p14="http://schemas.microsoft.com/office/powerpoint/2010/main" val="3072659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B51AE-252F-4958-A1E9-67C57179FF35}"/>
              </a:ext>
            </a:extLst>
          </p:cNvPr>
          <p:cNvSpPr>
            <a:spLocks noGrp="1"/>
          </p:cNvSpPr>
          <p:nvPr>
            <p:ph type="title"/>
          </p:nvPr>
        </p:nvSpPr>
        <p:spPr>
          <a:xfrm>
            <a:off x="841248" y="1093460"/>
            <a:ext cx="6091398" cy="782638"/>
          </a:xfrm>
        </p:spPr>
        <p:txBody>
          <a:bodyPr>
            <a:normAutofit/>
          </a:bodyPr>
          <a:lstStyle/>
          <a:p>
            <a:r>
              <a:rPr lang="en-US"/>
              <a:t>Exploratory Data Analysis</a:t>
            </a:r>
          </a:p>
        </p:txBody>
      </p:sp>
      <p:sp>
        <p:nvSpPr>
          <p:cNvPr id="3" name="Slide Number Placeholder 2">
            <a:extLst>
              <a:ext uri="{FF2B5EF4-FFF2-40B4-BE49-F238E27FC236}">
                <a16:creationId xmlns:a16="http://schemas.microsoft.com/office/drawing/2014/main" id="{077CBD36-E928-427F-BCF4-3FF2B77D4C0D}"/>
              </a:ext>
            </a:extLst>
          </p:cNvPr>
          <p:cNvSpPr>
            <a:spLocks noGrp="1"/>
          </p:cNvSpPr>
          <p:nvPr>
            <p:ph type="sldNum" sz="quarter" idx="10"/>
          </p:nvPr>
        </p:nvSpPr>
        <p:spPr/>
        <p:txBody>
          <a:bodyPr/>
          <a:lstStyle/>
          <a:p>
            <a:fld id="{D495E168-DA5E-4888-8D8A-92B118324C14}" type="slidenum">
              <a:rPr lang="en-US" smtClean="0"/>
              <a:pPr/>
              <a:t>7</a:t>
            </a:fld>
            <a:endParaRPr lang="en-US"/>
          </a:p>
        </p:txBody>
      </p:sp>
      <p:pic>
        <p:nvPicPr>
          <p:cNvPr id="12" name="Picture 11">
            <a:extLst>
              <a:ext uri="{FF2B5EF4-FFF2-40B4-BE49-F238E27FC236}">
                <a16:creationId xmlns:a16="http://schemas.microsoft.com/office/drawing/2014/main" id="{F21EEB37-2B88-8335-155C-6675F5B938E1}"/>
              </a:ext>
            </a:extLst>
          </p:cNvPr>
          <p:cNvPicPr>
            <a:picLocks noChangeAspect="1"/>
          </p:cNvPicPr>
          <p:nvPr/>
        </p:nvPicPr>
        <p:blipFill>
          <a:blip r:embed="rId2"/>
          <a:stretch>
            <a:fillRect/>
          </a:stretch>
        </p:blipFill>
        <p:spPr>
          <a:xfrm>
            <a:off x="8089641" y="2800203"/>
            <a:ext cx="3987817" cy="3927017"/>
          </a:xfrm>
          <a:prstGeom prst="rect">
            <a:avLst/>
          </a:prstGeom>
        </p:spPr>
      </p:pic>
      <p:sp>
        <p:nvSpPr>
          <p:cNvPr id="15" name="TextBox 14">
            <a:extLst>
              <a:ext uri="{FF2B5EF4-FFF2-40B4-BE49-F238E27FC236}">
                <a16:creationId xmlns:a16="http://schemas.microsoft.com/office/drawing/2014/main" id="{095907FF-F845-19CB-24CF-69376F3F5EEF}"/>
              </a:ext>
            </a:extLst>
          </p:cNvPr>
          <p:cNvSpPr txBox="1"/>
          <p:nvPr/>
        </p:nvSpPr>
        <p:spPr>
          <a:xfrm>
            <a:off x="8003347" y="609600"/>
            <a:ext cx="3671658" cy="2308324"/>
          </a:xfrm>
          <a:prstGeom prst="rect">
            <a:avLst/>
          </a:prstGeom>
          <a:noFill/>
        </p:spPr>
        <p:txBody>
          <a:bodyPr wrap="square" rtlCol="0">
            <a:spAutoFit/>
          </a:bodyPr>
          <a:lstStyle/>
          <a:p>
            <a:r>
              <a:rPr lang="en-CA">
                <a:solidFill>
                  <a:schemeClr val="bg1"/>
                </a:solidFill>
              </a:rPr>
              <a:t>Includes:</a:t>
            </a:r>
          </a:p>
          <a:p>
            <a:pPr marL="285750" indent="-285750">
              <a:buFont typeface="Arial" panose="020B0604020202020204" pitchFamily="34" charset="0"/>
              <a:buChar char="•"/>
            </a:pPr>
            <a:r>
              <a:rPr lang="en-CA">
                <a:solidFill>
                  <a:schemeClr val="bg1"/>
                </a:solidFill>
              </a:rPr>
              <a:t>Checking the shape of the dataset</a:t>
            </a:r>
          </a:p>
          <a:p>
            <a:pPr marL="285750" indent="-285750">
              <a:buFont typeface="Arial" panose="020B0604020202020204" pitchFamily="34" charset="0"/>
              <a:buChar char="•"/>
            </a:pPr>
            <a:r>
              <a:rPr lang="en-CA">
                <a:solidFill>
                  <a:schemeClr val="bg1"/>
                </a:solidFill>
              </a:rPr>
              <a:t>Datatypes of each variable</a:t>
            </a:r>
          </a:p>
          <a:p>
            <a:pPr marL="285750" indent="-285750">
              <a:buFont typeface="Arial" panose="020B0604020202020204" pitchFamily="34" charset="0"/>
              <a:buChar char="•"/>
            </a:pPr>
            <a:r>
              <a:rPr lang="en-CA">
                <a:solidFill>
                  <a:schemeClr val="bg1"/>
                </a:solidFill>
              </a:rPr>
              <a:t>Number of unique values for each column.</a:t>
            </a:r>
          </a:p>
          <a:p>
            <a:pPr marL="285750" indent="-285750">
              <a:buFont typeface="Arial" panose="020B0604020202020204" pitchFamily="34" charset="0"/>
              <a:buChar char="•"/>
            </a:pPr>
            <a:r>
              <a:rPr lang="en-CA">
                <a:solidFill>
                  <a:schemeClr val="bg1"/>
                </a:solidFill>
              </a:rPr>
              <a:t>Checking statistical information</a:t>
            </a:r>
          </a:p>
          <a:p>
            <a:pPr marL="285750" indent="-285750">
              <a:buFont typeface="Arial" panose="020B0604020202020204" pitchFamily="34" charset="0"/>
              <a:buChar char="•"/>
            </a:pPr>
            <a:endParaRPr lang="en-CA">
              <a:solidFill>
                <a:schemeClr val="bg1"/>
              </a:solidFill>
            </a:endParaRPr>
          </a:p>
          <a:p>
            <a:pPr marL="285750" indent="-285750">
              <a:buFont typeface="Arial" panose="020B0604020202020204" pitchFamily="34" charset="0"/>
              <a:buChar char="•"/>
            </a:pPr>
            <a:endParaRPr lang="en-CA">
              <a:solidFill>
                <a:schemeClr val="bg1"/>
              </a:solidFill>
            </a:endParaRPr>
          </a:p>
        </p:txBody>
      </p:sp>
      <p:pic>
        <p:nvPicPr>
          <p:cNvPr id="5" name="Picture 5" descr="Graphical user interface, text, application, email&#10;&#10;Description automatically generated">
            <a:extLst>
              <a:ext uri="{FF2B5EF4-FFF2-40B4-BE49-F238E27FC236}">
                <a16:creationId xmlns:a16="http://schemas.microsoft.com/office/drawing/2014/main" id="{80134448-2312-5B1C-8658-19DE9B1DCD15}"/>
              </a:ext>
            </a:extLst>
          </p:cNvPr>
          <p:cNvPicPr>
            <a:picLocks noChangeAspect="1"/>
          </p:cNvPicPr>
          <p:nvPr/>
        </p:nvPicPr>
        <p:blipFill rotWithShape="1">
          <a:blip r:embed="rId3"/>
          <a:srcRect l="26060" t="20776" r="2355" b="18116"/>
          <a:stretch/>
        </p:blipFill>
        <p:spPr>
          <a:xfrm>
            <a:off x="499783" y="2803152"/>
            <a:ext cx="6789170" cy="3294840"/>
          </a:xfrm>
          <a:prstGeom prst="rect">
            <a:avLst/>
          </a:prstGeom>
        </p:spPr>
      </p:pic>
    </p:spTree>
    <p:extLst>
      <p:ext uri="{BB962C8B-B14F-4D97-AF65-F5344CB8AC3E}">
        <p14:creationId xmlns:p14="http://schemas.microsoft.com/office/powerpoint/2010/main" val="2636584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8</a:t>
            </a:fld>
            <a:endParaRPr lang="en-US"/>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a:t>ADD A FOOTER</a:t>
            </a:r>
          </a:p>
        </p:txBody>
      </p:sp>
      <p:sp>
        <p:nvSpPr>
          <p:cNvPr id="4" name="Text Placeholder 3">
            <a:extLst>
              <a:ext uri="{FF2B5EF4-FFF2-40B4-BE49-F238E27FC236}">
                <a16:creationId xmlns:a16="http://schemas.microsoft.com/office/drawing/2014/main" id="{D3BFCB07-6C49-4FD9-A60E-365443B88FE2}"/>
              </a:ext>
            </a:extLst>
          </p:cNvPr>
          <p:cNvSpPr>
            <a:spLocks noGrp="1"/>
          </p:cNvSpPr>
          <p:nvPr>
            <p:ph type="body" idx="1"/>
          </p:nvPr>
        </p:nvSpPr>
        <p:spPr>
          <a:xfrm>
            <a:off x="1085004" y="1788251"/>
            <a:ext cx="8478874" cy="454353"/>
          </a:xfrm>
        </p:spPr>
        <p:txBody>
          <a:bodyPr/>
          <a:lstStyle/>
          <a:p>
            <a:r>
              <a:rPr lang="en-US"/>
              <a:t>Steps included:</a:t>
            </a:r>
          </a:p>
        </p:txBody>
      </p:sp>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a:xfrm>
            <a:off x="838200" y="574556"/>
            <a:ext cx="10515600" cy="1325563"/>
          </a:xfrm>
        </p:spPr>
        <p:txBody>
          <a:bodyPr/>
          <a:lstStyle/>
          <a:p>
            <a:r>
              <a:rPr lang="en-US"/>
              <a:t>Data Preparation </a:t>
            </a:r>
          </a:p>
        </p:txBody>
      </p:sp>
      <p:pic>
        <p:nvPicPr>
          <p:cNvPr id="17" name="Picture 16">
            <a:extLst>
              <a:ext uri="{FF2B5EF4-FFF2-40B4-BE49-F238E27FC236}">
                <a16:creationId xmlns:a16="http://schemas.microsoft.com/office/drawing/2014/main" id="{65EFCD4D-0235-4CCD-E948-02A8D9DA0ED8}"/>
              </a:ext>
            </a:extLst>
          </p:cNvPr>
          <p:cNvPicPr>
            <a:picLocks noChangeAspect="1"/>
          </p:cNvPicPr>
          <p:nvPr/>
        </p:nvPicPr>
        <p:blipFill>
          <a:blip r:embed="rId2"/>
          <a:stretch>
            <a:fillRect/>
          </a:stretch>
        </p:blipFill>
        <p:spPr>
          <a:xfrm>
            <a:off x="208404" y="3294434"/>
            <a:ext cx="8821424" cy="1325562"/>
          </a:xfrm>
          <a:prstGeom prst="rect">
            <a:avLst/>
          </a:prstGeom>
        </p:spPr>
      </p:pic>
      <p:pic>
        <p:nvPicPr>
          <p:cNvPr id="19" name="Picture 18">
            <a:extLst>
              <a:ext uri="{FF2B5EF4-FFF2-40B4-BE49-F238E27FC236}">
                <a16:creationId xmlns:a16="http://schemas.microsoft.com/office/drawing/2014/main" id="{D2F93FC6-EA5D-282D-EE54-50A3941A7835}"/>
              </a:ext>
            </a:extLst>
          </p:cNvPr>
          <p:cNvPicPr>
            <a:picLocks noChangeAspect="1"/>
          </p:cNvPicPr>
          <p:nvPr/>
        </p:nvPicPr>
        <p:blipFill>
          <a:blip r:embed="rId3"/>
          <a:stretch>
            <a:fillRect/>
          </a:stretch>
        </p:blipFill>
        <p:spPr>
          <a:xfrm>
            <a:off x="9230668" y="3403533"/>
            <a:ext cx="2789162" cy="3254022"/>
          </a:xfrm>
          <a:prstGeom prst="rect">
            <a:avLst/>
          </a:prstGeom>
        </p:spPr>
      </p:pic>
      <p:pic>
        <p:nvPicPr>
          <p:cNvPr id="21" name="Picture 20">
            <a:extLst>
              <a:ext uri="{FF2B5EF4-FFF2-40B4-BE49-F238E27FC236}">
                <a16:creationId xmlns:a16="http://schemas.microsoft.com/office/drawing/2014/main" id="{67AA97FC-3315-EC9C-9EB0-7BA488F3F7BE}"/>
              </a:ext>
            </a:extLst>
          </p:cNvPr>
          <p:cNvPicPr>
            <a:picLocks noChangeAspect="1"/>
          </p:cNvPicPr>
          <p:nvPr/>
        </p:nvPicPr>
        <p:blipFill>
          <a:blip r:embed="rId4"/>
          <a:stretch>
            <a:fillRect/>
          </a:stretch>
        </p:blipFill>
        <p:spPr>
          <a:xfrm>
            <a:off x="196869" y="4724192"/>
            <a:ext cx="8844494" cy="1929192"/>
          </a:xfrm>
          <a:prstGeom prst="rect">
            <a:avLst/>
          </a:prstGeom>
        </p:spPr>
      </p:pic>
      <p:sp>
        <p:nvSpPr>
          <p:cNvPr id="5" name="TextBox 4">
            <a:extLst>
              <a:ext uri="{FF2B5EF4-FFF2-40B4-BE49-F238E27FC236}">
                <a16:creationId xmlns:a16="http://schemas.microsoft.com/office/drawing/2014/main" id="{09B2EFA3-D852-72DE-AA1B-F18784A70E15}"/>
              </a:ext>
            </a:extLst>
          </p:cNvPr>
          <p:cNvSpPr txBox="1"/>
          <p:nvPr/>
        </p:nvSpPr>
        <p:spPr>
          <a:xfrm>
            <a:off x="3573624" y="2116030"/>
            <a:ext cx="3993502" cy="1354217"/>
          </a:xfrm>
          <a:prstGeom prst="rect">
            <a:avLst/>
          </a:prstGeom>
          <a:noFill/>
        </p:spPr>
        <p:txBody>
          <a:bodyPr wrap="square" rtlCol="0">
            <a:spAutoFit/>
          </a:bodyPr>
          <a:lstStyle/>
          <a:p>
            <a:pPr marL="285750" indent="-285750">
              <a:buFont typeface="Arial" panose="020B0604020202020204" pitchFamily="34" charset="0"/>
              <a:buChar char="•"/>
            </a:pPr>
            <a:r>
              <a:rPr lang="en-CA" sz="2000">
                <a:solidFill>
                  <a:schemeClr val="bg1"/>
                </a:solidFill>
              </a:rPr>
              <a:t>Changing data types</a:t>
            </a:r>
          </a:p>
          <a:p>
            <a:pPr marL="285750" indent="-285750">
              <a:buFont typeface="Arial" panose="020B0604020202020204" pitchFamily="34" charset="0"/>
              <a:buChar char="•"/>
            </a:pPr>
            <a:r>
              <a:rPr lang="en-CA" sz="2000">
                <a:solidFill>
                  <a:schemeClr val="bg1"/>
                </a:solidFill>
              </a:rPr>
              <a:t>Renaming the </a:t>
            </a:r>
            <a:r>
              <a:rPr lang="en-CA" sz="2400">
                <a:solidFill>
                  <a:schemeClr val="bg1"/>
                </a:solidFill>
              </a:rPr>
              <a:t>features</a:t>
            </a:r>
            <a:endParaRPr lang="en-CA" sz="2000">
              <a:solidFill>
                <a:schemeClr val="bg1"/>
              </a:solidFill>
            </a:endParaRPr>
          </a:p>
          <a:p>
            <a:pPr marL="285750" indent="-285750">
              <a:buFont typeface="Arial" panose="020B0604020202020204" pitchFamily="34" charset="0"/>
              <a:buChar char="•"/>
            </a:pPr>
            <a:r>
              <a:rPr lang="en-CA" sz="2000">
                <a:solidFill>
                  <a:schemeClr val="bg1"/>
                </a:solidFill>
              </a:rPr>
              <a:t>Checking for missing values</a:t>
            </a:r>
          </a:p>
          <a:p>
            <a:pPr marL="285750" indent="-285750">
              <a:buFont typeface="Arial" panose="020B0604020202020204" pitchFamily="34" charset="0"/>
              <a:buChar char="•"/>
            </a:pPr>
            <a:endParaRPr lang="en-CA">
              <a:solidFill>
                <a:schemeClr val="bg1"/>
              </a:solidFill>
            </a:endParaRPr>
          </a:p>
        </p:txBody>
      </p:sp>
    </p:spTree>
    <p:extLst>
      <p:ext uri="{BB962C8B-B14F-4D97-AF65-F5344CB8AC3E}">
        <p14:creationId xmlns:p14="http://schemas.microsoft.com/office/powerpoint/2010/main" val="18768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a:lstStyle/>
          <a:p>
            <a:fld id="{D495E168-DA5E-4888-8D8A-92B118324C14}" type="slidenum">
              <a:rPr lang="en-US" smtClean="0"/>
              <a:pPr/>
              <a:t>9</a:t>
            </a:fld>
            <a:endParaRPr lang="en-US"/>
          </a:p>
        </p:txBody>
      </p:sp>
      <p:sp>
        <p:nvSpPr>
          <p:cNvPr id="4" name="Text Placeholder 3">
            <a:extLst>
              <a:ext uri="{FF2B5EF4-FFF2-40B4-BE49-F238E27FC236}">
                <a16:creationId xmlns:a16="http://schemas.microsoft.com/office/drawing/2014/main" id="{BE02D267-7BE2-4596-B469-BB4DC32CC0DB}"/>
              </a:ext>
            </a:extLst>
          </p:cNvPr>
          <p:cNvSpPr>
            <a:spLocks noGrp="1"/>
          </p:cNvSpPr>
          <p:nvPr>
            <p:ph type="body" sz="quarter" idx="16"/>
          </p:nvPr>
        </p:nvSpPr>
        <p:spPr>
          <a:xfrm>
            <a:off x="841248" y="3359239"/>
            <a:ext cx="4357688" cy="568949"/>
          </a:xfrm>
        </p:spPr>
        <p:txBody>
          <a:bodyPr/>
          <a:lstStyle/>
          <a:p>
            <a:r>
              <a:rPr lang="en-US">
                <a:solidFill>
                  <a:schemeClr val="bg1"/>
                </a:solidFill>
              </a:rPr>
              <a:t>Steps included:</a:t>
            </a:r>
          </a:p>
        </p:txBody>
      </p:sp>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p:txBody>
          <a:bodyPr>
            <a:normAutofit fontScale="90000"/>
          </a:bodyPr>
          <a:lstStyle/>
          <a:p>
            <a:r>
              <a:rPr lang="en-US"/>
              <a:t>Feature Engineering</a:t>
            </a:r>
          </a:p>
        </p:txBody>
      </p:sp>
      <p:sp>
        <p:nvSpPr>
          <p:cNvPr id="6" name="TextBox 5">
            <a:extLst>
              <a:ext uri="{FF2B5EF4-FFF2-40B4-BE49-F238E27FC236}">
                <a16:creationId xmlns:a16="http://schemas.microsoft.com/office/drawing/2014/main" id="{9A18B0DF-B648-4C54-B914-CE546220FFA0}"/>
              </a:ext>
            </a:extLst>
          </p:cNvPr>
          <p:cNvSpPr txBox="1"/>
          <p:nvPr/>
        </p:nvSpPr>
        <p:spPr>
          <a:xfrm>
            <a:off x="1295402" y="3929546"/>
            <a:ext cx="4648198" cy="2585323"/>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CA">
                <a:solidFill>
                  <a:schemeClr val="bg1"/>
                </a:solidFill>
              </a:rPr>
              <a:t>Dropping unnecessary columns (Date, Func, DeTem).</a:t>
            </a:r>
          </a:p>
          <a:p>
            <a:pPr marL="285750" indent="-285750">
              <a:buFont typeface="Arial" panose="020B0604020202020204" pitchFamily="34" charset="0"/>
              <a:buChar char="•"/>
            </a:pPr>
            <a:r>
              <a:rPr lang="en-CA">
                <a:solidFill>
                  <a:schemeClr val="bg1"/>
                </a:solidFill>
              </a:rPr>
              <a:t>Checking for outliers.</a:t>
            </a:r>
          </a:p>
          <a:p>
            <a:pPr marL="285750" indent="-285750">
              <a:buFont typeface="Arial" panose="020B0604020202020204" pitchFamily="34" charset="0"/>
              <a:buChar char="•"/>
            </a:pPr>
            <a:r>
              <a:rPr lang="en-US">
                <a:solidFill>
                  <a:schemeClr val="bg1"/>
                </a:solidFill>
              </a:rPr>
              <a:t>Using One-hot Encoder to change categorical features to numeric by getting dummy variables.</a:t>
            </a:r>
            <a:endParaRPr lang="en-CA">
              <a:solidFill>
                <a:schemeClr val="bg1"/>
              </a:solidFill>
            </a:endParaRPr>
          </a:p>
          <a:p>
            <a:pPr marL="285750" indent="-285750">
              <a:buFont typeface="Arial" panose="020B0604020202020204" pitchFamily="34" charset="0"/>
              <a:buChar char="•"/>
            </a:pPr>
            <a:endParaRPr lang="en-CA"/>
          </a:p>
          <a:p>
            <a:pPr marL="285750" indent="-285750">
              <a:buFont typeface="Arial" panose="020B0604020202020204" pitchFamily="34" charset="0"/>
              <a:buChar char="•"/>
            </a:pPr>
            <a:endParaRPr lang="en-CA"/>
          </a:p>
          <a:p>
            <a:pPr marL="285750" indent="-285750">
              <a:buFont typeface="Arial" panose="020B0604020202020204" pitchFamily="34" charset="0"/>
              <a:buChar char="•"/>
            </a:pPr>
            <a:endParaRPr lang="en-CA"/>
          </a:p>
        </p:txBody>
      </p:sp>
      <p:pic>
        <p:nvPicPr>
          <p:cNvPr id="8" name="Picture 7">
            <a:extLst>
              <a:ext uri="{FF2B5EF4-FFF2-40B4-BE49-F238E27FC236}">
                <a16:creationId xmlns:a16="http://schemas.microsoft.com/office/drawing/2014/main" id="{ACED79E5-34CE-7779-CC21-C96A5847D8B3}"/>
              </a:ext>
            </a:extLst>
          </p:cNvPr>
          <p:cNvPicPr>
            <a:picLocks noChangeAspect="1"/>
          </p:cNvPicPr>
          <p:nvPr/>
        </p:nvPicPr>
        <p:blipFill>
          <a:blip r:embed="rId2"/>
          <a:stretch>
            <a:fillRect/>
          </a:stretch>
        </p:blipFill>
        <p:spPr>
          <a:xfrm>
            <a:off x="6976232" y="400795"/>
            <a:ext cx="4846740" cy="1493649"/>
          </a:xfrm>
          <a:prstGeom prst="rect">
            <a:avLst/>
          </a:prstGeom>
        </p:spPr>
      </p:pic>
      <p:pic>
        <p:nvPicPr>
          <p:cNvPr id="14" name="Picture 13">
            <a:extLst>
              <a:ext uri="{FF2B5EF4-FFF2-40B4-BE49-F238E27FC236}">
                <a16:creationId xmlns:a16="http://schemas.microsoft.com/office/drawing/2014/main" id="{E8521DE1-2175-47F0-74C9-060DFE90F3EA}"/>
              </a:ext>
            </a:extLst>
          </p:cNvPr>
          <p:cNvPicPr>
            <a:picLocks noChangeAspect="1"/>
          </p:cNvPicPr>
          <p:nvPr/>
        </p:nvPicPr>
        <p:blipFill>
          <a:blip r:embed="rId3"/>
          <a:stretch>
            <a:fillRect/>
          </a:stretch>
        </p:blipFill>
        <p:spPr>
          <a:xfrm>
            <a:off x="6662057" y="2938071"/>
            <a:ext cx="5252465" cy="3627991"/>
          </a:xfrm>
          <a:prstGeom prst="rect">
            <a:avLst/>
          </a:prstGeom>
        </p:spPr>
      </p:pic>
      <p:pic>
        <p:nvPicPr>
          <p:cNvPr id="17" name="Picture 16">
            <a:extLst>
              <a:ext uri="{FF2B5EF4-FFF2-40B4-BE49-F238E27FC236}">
                <a16:creationId xmlns:a16="http://schemas.microsoft.com/office/drawing/2014/main" id="{1ED2A097-9F8E-6688-53EC-0850DD4B8857}"/>
              </a:ext>
            </a:extLst>
          </p:cNvPr>
          <p:cNvPicPr>
            <a:picLocks noChangeAspect="1"/>
          </p:cNvPicPr>
          <p:nvPr/>
        </p:nvPicPr>
        <p:blipFill>
          <a:blip r:embed="rId4"/>
          <a:stretch>
            <a:fillRect/>
          </a:stretch>
        </p:blipFill>
        <p:spPr>
          <a:xfrm>
            <a:off x="277479" y="291938"/>
            <a:ext cx="5578498" cy="1900756"/>
          </a:xfrm>
          <a:prstGeom prst="rect">
            <a:avLst/>
          </a:prstGeom>
        </p:spPr>
      </p:pic>
    </p:spTree>
    <p:extLst>
      <p:ext uri="{BB962C8B-B14F-4D97-AF65-F5344CB8AC3E}">
        <p14:creationId xmlns:p14="http://schemas.microsoft.com/office/powerpoint/2010/main" val="61217797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60B100-7079-4DE7-AF7C-20BFB1D62C46}">
  <ds:schemaRefs>
    <ds:schemaRef ds:uri="http://schemas.microsoft.com/sharepoint/v3/contenttype/forms"/>
  </ds:schemaRefs>
</ds:datastoreItem>
</file>

<file path=customXml/itemProps2.xml><?xml version="1.0" encoding="utf-8"?>
<ds:datastoreItem xmlns:ds="http://schemas.openxmlformats.org/officeDocument/2006/customXml" ds:itemID="{826A71AF-4CF2-4B95-BFB6-5C27500258C6}">
  <ds:schemaRefs>
    <ds:schemaRef ds:uri="http://purl.org/dc/dcmitype/"/>
    <ds:schemaRef ds:uri="http://purl.org/dc/terms/"/>
    <ds:schemaRef ds:uri="http://schemas.openxmlformats.org/package/2006/metadata/core-properties"/>
    <ds:schemaRef ds:uri="http://schemas.microsoft.com/office/infopath/2007/PartnerControls"/>
    <ds:schemaRef ds:uri="http://schemas.microsoft.com/office/2006/documentManagement/types"/>
    <ds:schemaRef ds:uri="http://purl.org/dc/elements/1.1/"/>
    <ds:schemaRef ds:uri="16c05727-aa75-4e4a-9b5f-8a80a1165891"/>
    <ds:schemaRef ds:uri="71af3243-3dd4-4a8d-8c0d-dd76da1f02a5"/>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A935B1F0-3442-4957-9701-25816EFDB64A}">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Organic</Template>
  <TotalTime>0</TotalTime>
  <Words>1770</Words>
  <Application>Microsoft Office PowerPoint</Application>
  <PresentationFormat>Widescreen</PresentationFormat>
  <Paragraphs>237</Paragraphs>
  <Slides>28</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Arial,Sans-Serif</vt:lpstr>
      <vt:lpstr>Calibri</vt:lpstr>
      <vt:lpstr>Garamond</vt:lpstr>
      <vt:lpstr>Wingdings</vt:lpstr>
      <vt:lpstr>Organic</vt:lpstr>
      <vt:lpstr>Bike Rental Prediction</vt:lpstr>
      <vt:lpstr>Background</vt:lpstr>
      <vt:lpstr>Problem Statement</vt:lpstr>
      <vt:lpstr>PowerPoint Presentation</vt:lpstr>
      <vt:lpstr>Target</vt:lpstr>
      <vt:lpstr>PowerPoint Presentation</vt:lpstr>
      <vt:lpstr>Exploratory Data Analysis</vt:lpstr>
      <vt:lpstr>Data Preparation </vt:lpstr>
      <vt:lpstr>Feature Engineering</vt:lpstr>
      <vt:lpstr>Feature Engineering</vt:lpstr>
      <vt:lpstr>Modelling Pipelines Diagram</vt:lpstr>
      <vt:lpstr>First Pipeline</vt:lpstr>
      <vt:lpstr>Parametric Models</vt:lpstr>
      <vt:lpstr>Models Evaluation</vt:lpstr>
      <vt:lpstr>Second Pipeline</vt:lpstr>
      <vt:lpstr>Non- Parametric Models</vt:lpstr>
      <vt:lpstr> Hyper Parameter Tuning</vt:lpstr>
      <vt:lpstr>Hyper Parameter Tuning</vt:lpstr>
      <vt:lpstr>Third Pipeline</vt:lpstr>
      <vt:lpstr>Ensemble Methods</vt:lpstr>
      <vt:lpstr>Hyper Parameter Tuning for Ensemble Methods</vt:lpstr>
      <vt:lpstr>Cross Validation</vt:lpstr>
      <vt:lpstr>Model Selection</vt:lpstr>
      <vt:lpstr>Model Selection</vt:lpstr>
      <vt:lpstr>Conclusion</vt:lpstr>
      <vt:lpstr>Recommendation:</vt:lpstr>
      <vt:lpstr>Model Deployment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Bike Rental Prediction</dc:title>
  <dc:creator>Zachary Huntley</dc:creator>
  <cp:lastModifiedBy>Anurag Singh</cp:lastModifiedBy>
  <cp:revision>2</cp:revision>
  <dcterms:created xsi:type="dcterms:W3CDTF">2023-03-27T17:36:29Z</dcterms:created>
  <dcterms:modified xsi:type="dcterms:W3CDTF">2023-04-17T17:31:20Z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